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 id="2147483700" r:id="rId6"/>
    <p:sldMasterId id="2147483814" r:id="rId7"/>
  </p:sldMasterIdLst>
  <p:sldIdLst>
    <p:sldId id="298" r:id="rId8"/>
    <p:sldId id="299" r:id="rId9"/>
    <p:sldId id="300" r:id="rId10"/>
    <p:sldId id="301" r:id="rId11"/>
    <p:sldId id="302" r:id="rId12"/>
    <p:sldId id="303" r:id="rId13"/>
    <p:sldId id="304"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85546-7C7C-4B3E-ABEB-2669F1A65FB2}" type="doc">
      <dgm:prSet loTypeId="urn:microsoft.com/office/officeart/2016/7/layout/HexagonTimeline" loCatId="process" qsTypeId="urn:microsoft.com/office/officeart/2005/8/quickstyle/3d1" qsCatId="3D" csTypeId="urn:microsoft.com/office/officeart/2005/8/colors/accent1_2" csCatId="accent1" phldr="1"/>
      <dgm:spPr/>
      <dgm:t>
        <a:bodyPr/>
        <a:lstStyle/>
        <a:p>
          <a:endParaRPr lang="en-US"/>
        </a:p>
      </dgm:t>
    </dgm:pt>
    <dgm:pt modelId="{9DCEA5FC-4640-45AF-B712-7A4FD94AEF0D}">
      <dgm:prSet phldrT="[Text]" custT="1"/>
      <dgm:spPr/>
      <dgm:t>
        <a:bodyPr/>
        <a:lstStyle/>
        <a:p>
          <a:r>
            <a:rPr lang="en-US" sz="1100" dirty="0"/>
            <a:t>IMPORT LIBRARIES</a:t>
          </a:r>
        </a:p>
      </dgm:t>
    </dgm:pt>
    <dgm:pt modelId="{929A5FD9-0612-4B79-9B59-C3C36D34A069}" type="parTrans" cxnId="{DBD99269-D7F7-4B47-B17B-A5AE402751D9}">
      <dgm:prSet/>
      <dgm:spPr/>
      <dgm:t>
        <a:bodyPr/>
        <a:lstStyle/>
        <a:p>
          <a:endParaRPr lang="en-US"/>
        </a:p>
      </dgm:t>
    </dgm:pt>
    <dgm:pt modelId="{0A99745B-BB5C-49B3-A782-8DB57641F6C9}" type="sibTrans" cxnId="{DBD99269-D7F7-4B47-B17B-A5AE402751D9}">
      <dgm:prSet/>
      <dgm:spPr/>
      <dgm:t>
        <a:bodyPr/>
        <a:lstStyle/>
        <a:p>
          <a:endParaRPr lang="en-US"/>
        </a:p>
      </dgm:t>
    </dgm:pt>
    <dgm:pt modelId="{096A9AF0-0DAE-4EB3-B448-4501DA034F4A}">
      <dgm:prSet phldrT="[Text]" custT="1"/>
      <dgm:spPr/>
      <dgm:t>
        <a:bodyPr/>
        <a:lstStyle/>
        <a:p>
          <a:r>
            <a:rPr lang="en-US" sz="1100" dirty="0"/>
            <a:t>DATA COLLECTION</a:t>
          </a:r>
        </a:p>
      </dgm:t>
    </dgm:pt>
    <dgm:pt modelId="{8CE6ABD6-768E-42C8-9029-C3B5F278B21C}" type="parTrans" cxnId="{CA0753BD-DB60-4D68-8486-5B376B839B26}">
      <dgm:prSet/>
      <dgm:spPr/>
      <dgm:t>
        <a:bodyPr/>
        <a:lstStyle/>
        <a:p>
          <a:endParaRPr lang="en-US"/>
        </a:p>
      </dgm:t>
    </dgm:pt>
    <dgm:pt modelId="{6B0D7DA9-E6ED-4137-9716-F48BF62327A8}" type="sibTrans" cxnId="{CA0753BD-DB60-4D68-8486-5B376B839B26}">
      <dgm:prSet/>
      <dgm:spPr/>
      <dgm:t>
        <a:bodyPr/>
        <a:lstStyle/>
        <a:p>
          <a:endParaRPr lang="en-US"/>
        </a:p>
      </dgm:t>
    </dgm:pt>
    <dgm:pt modelId="{92921081-529B-4D1C-83A4-C416BB4C5224}">
      <dgm:prSet/>
      <dgm:spPr/>
      <dgm:t>
        <a:bodyPr/>
        <a:lstStyle/>
        <a:p>
          <a:pPr>
            <a:buFont typeface="Arial" panose="020B0604020202020204" pitchFamily="34" charset="0"/>
            <a:buNone/>
          </a:pPr>
          <a:r>
            <a:rPr lang="en-IN" dirty="0"/>
            <a:t>CALIFORINA HOUSING DATASET </a:t>
          </a:r>
          <a:endParaRPr lang="en-US" dirty="0"/>
        </a:p>
      </dgm:t>
    </dgm:pt>
    <dgm:pt modelId="{5AD2C2F8-A1D7-469B-93D8-B578BEFE51F8}" type="parTrans" cxnId="{B05C4C7C-FEB8-4825-98A0-C38D3021918A}">
      <dgm:prSet/>
      <dgm:spPr/>
      <dgm:t>
        <a:bodyPr/>
        <a:lstStyle/>
        <a:p>
          <a:endParaRPr lang="en-US"/>
        </a:p>
      </dgm:t>
    </dgm:pt>
    <dgm:pt modelId="{ECC13403-1F53-4ED4-AE4F-334EEC7C8710}" type="sibTrans" cxnId="{B05C4C7C-FEB8-4825-98A0-C38D3021918A}">
      <dgm:prSet/>
      <dgm:spPr/>
      <dgm:t>
        <a:bodyPr/>
        <a:lstStyle/>
        <a:p>
          <a:endParaRPr lang="en-US"/>
        </a:p>
      </dgm:t>
    </dgm:pt>
    <dgm:pt modelId="{3CB04A44-4013-4CA7-90FD-29AFC3C15E37}">
      <dgm:prSet/>
      <dgm:spPr/>
      <dgm:t>
        <a:bodyPr/>
        <a:lstStyle/>
        <a:p>
          <a:r>
            <a:rPr lang="en-IN" b="0" i="0" dirty="0" err="1"/>
            <a:t>Calaculate</a:t>
          </a:r>
          <a:r>
            <a:rPr lang="en-IN" b="0" i="0" dirty="0"/>
            <a:t> Co-</a:t>
          </a:r>
          <a:r>
            <a:rPr lang="en-IN" b="0" i="0" dirty="0" err="1"/>
            <a:t>Relatoion</a:t>
          </a:r>
          <a:endParaRPr lang="en-US" dirty="0"/>
        </a:p>
      </dgm:t>
    </dgm:pt>
    <dgm:pt modelId="{ECEE936A-E3CC-4209-BECC-1CD0C85A2B72}" type="parTrans" cxnId="{24A8F052-3377-4BA4-8C62-CCF5039C85D7}">
      <dgm:prSet/>
      <dgm:spPr/>
      <dgm:t>
        <a:bodyPr/>
        <a:lstStyle/>
        <a:p>
          <a:endParaRPr lang="en-US"/>
        </a:p>
      </dgm:t>
    </dgm:pt>
    <dgm:pt modelId="{D7A8F7A0-47A3-4464-B3B7-E0806DF46627}" type="sibTrans" cxnId="{24A8F052-3377-4BA4-8C62-CCF5039C85D7}">
      <dgm:prSet/>
      <dgm:spPr/>
      <dgm:t>
        <a:bodyPr/>
        <a:lstStyle/>
        <a:p>
          <a:endParaRPr lang="en-US"/>
        </a:p>
      </dgm:t>
    </dgm:pt>
    <dgm:pt modelId="{212ADAAB-D5CB-4BBC-8DAF-7340FD334994}">
      <dgm:prSet custT="1"/>
      <dgm:spPr/>
      <dgm:t>
        <a:bodyPr/>
        <a:lstStyle/>
        <a:p>
          <a:r>
            <a:rPr lang="en-US" sz="1200" b="0" dirty="0"/>
            <a:t>MODEL BUILDING</a:t>
          </a:r>
          <a:endParaRPr lang="en-US" sz="1000" b="0" dirty="0"/>
        </a:p>
      </dgm:t>
    </dgm:pt>
    <dgm:pt modelId="{45F6D312-A686-491E-95E3-EFB9640CC472}" type="parTrans" cxnId="{C8C7266C-2A0C-476A-85B3-F12BE2521F4C}">
      <dgm:prSet/>
      <dgm:spPr/>
      <dgm:t>
        <a:bodyPr/>
        <a:lstStyle/>
        <a:p>
          <a:endParaRPr lang="en-US"/>
        </a:p>
      </dgm:t>
    </dgm:pt>
    <dgm:pt modelId="{AB2787E4-2A8B-428D-A4AE-2B14DCFFC4E7}" type="sibTrans" cxnId="{C8C7266C-2A0C-476A-85B3-F12BE2521F4C}">
      <dgm:prSet/>
      <dgm:spPr/>
      <dgm:t>
        <a:bodyPr/>
        <a:lstStyle/>
        <a:p>
          <a:endParaRPr lang="en-US"/>
        </a:p>
      </dgm:t>
    </dgm:pt>
    <dgm:pt modelId="{2AEE5C11-34AE-4EB7-8907-9BED418EA471}">
      <dgm:prSet/>
      <dgm:spPr/>
      <dgm:t>
        <a:bodyPr/>
        <a:lstStyle/>
        <a:p>
          <a:r>
            <a:rPr lang="en-IN" b="0" i="0" dirty="0"/>
            <a:t>Split the data</a:t>
          </a:r>
          <a:endParaRPr lang="en-US" dirty="0"/>
        </a:p>
      </dgm:t>
    </dgm:pt>
    <dgm:pt modelId="{2E14AD1F-C7EA-45AE-ADC0-0EE92A6516CB}" type="parTrans" cxnId="{DD687B5C-28C8-4088-99B8-D375C5FDAE4A}">
      <dgm:prSet/>
      <dgm:spPr/>
      <dgm:t>
        <a:bodyPr/>
        <a:lstStyle/>
        <a:p>
          <a:endParaRPr lang="en-US"/>
        </a:p>
      </dgm:t>
    </dgm:pt>
    <dgm:pt modelId="{F36FDDA0-6B91-47CB-8114-B6F076E55FC8}" type="sibTrans" cxnId="{DD687B5C-28C8-4088-99B8-D375C5FDAE4A}">
      <dgm:prSet/>
      <dgm:spPr/>
      <dgm:t>
        <a:bodyPr/>
        <a:lstStyle/>
        <a:p>
          <a:endParaRPr lang="en-US"/>
        </a:p>
      </dgm:t>
    </dgm:pt>
    <dgm:pt modelId="{A2560FD2-F12F-4A06-A96F-B86674952111}">
      <dgm:prSet/>
      <dgm:spPr/>
      <dgm:t>
        <a:bodyPr/>
        <a:lstStyle/>
        <a:p>
          <a:r>
            <a:rPr lang="en-US"/>
            <a:t>MODEL EVALUATION</a:t>
          </a:r>
          <a:endParaRPr lang="en-US" dirty="0"/>
        </a:p>
      </dgm:t>
    </dgm:pt>
    <dgm:pt modelId="{96173659-138A-4A00-AE0B-9063EA9393A6}" type="parTrans" cxnId="{F9D8B584-9399-4A2B-8ADC-F71293A4822C}">
      <dgm:prSet/>
      <dgm:spPr/>
      <dgm:t>
        <a:bodyPr/>
        <a:lstStyle/>
        <a:p>
          <a:endParaRPr lang="en-US"/>
        </a:p>
      </dgm:t>
    </dgm:pt>
    <dgm:pt modelId="{D3C3BC3F-2256-4FBC-AFA5-0D035E3EACD7}" type="sibTrans" cxnId="{F9D8B584-9399-4A2B-8ADC-F71293A4822C}">
      <dgm:prSet/>
      <dgm:spPr/>
      <dgm:t>
        <a:bodyPr/>
        <a:lstStyle/>
        <a:p>
          <a:endParaRPr lang="en-US"/>
        </a:p>
      </dgm:t>
    </dgm:pt>
    <dgm:pt modelId="{683CC5F6-E9B5-49F2-909E-A68D38896308}">
      <dgm:prSet custT="1"/>
      <dgm:spPr/>
      <dgm:t>
        <a:bodyPr/>
        <a:lstStyle/>
        <a:p>
          <a:r>
            <a:rPr lang="en-US" sz="1000"/>
            <a:t>DATA PREPROCESSING </a:t>
          </a:r>
          <a:endParaRPr lang="en-US" sz="1000" dirty="0"/>
        </a:p>
      </dgm:t>
    </dgm:pt>
    <dgm:pt modelId="{4C61DDEE-8BBF-4CBF-B066-7E60B6DF0A11}" type="sibTrans" cxnId="{59786CF9-070F-4821-A4E9-D33DB930D8D2}">
      <dgm:prSet/>
      <dgm:spPr/>
      <dgm:t>
        <a:bodyPr/>
        <a:lstStyle/>
        <a:p>
          <a:endParaRPr lang="en-US"/>
        </a:p>
      </dgm:t>
    </dgm:pt>
    <dgm:pt modelId="{15BFC747-B881-4328-BFBE-9BC128388CC6}" type="parTrans" cxnId="{59786CF9-070F-4821-A4E9-D33DB930D8D2}">
      <dgm:prSet/>
      <dgm:spPr/>
      <dgm:t>
        <a:bodyPr/>
        <a:lstStyle/>
        <a:p>
          <a:endParaRPr lang="en-US"/>
        </a:p>
      </dgm:t>
    </dgm:pt>
    <dgm:pt modelId="{1E529C6E-C939-479A-A075-9E9B02837B50}">
      <dgm:prSet/>
      <dgm:spPr/>
      <dgm:t>
        <a:bodyPr anchor="ctr"/>
        <a:lstStyle/>
        <a:p>
          <a:r>
            <a:rPr lang="en-US" b="0" i="0" dirty="0"/>
            <a:t>Calculate errors for </a:t>
          </a:r>
          <a:r>
            <a:rPr lang="en-US" b="0" i="0" dirty="0" err="1"/>
            <a:t>traning</a:t>
          </a:r>
          <a:r>
            <a:rPr lang="en-US" b="0" i="0" dirty="0"/>
            <a:t> and testing data</a:t>
          </a:r>
          <a:endParaRPr lang="en-US" dirty="0"/>
        </a:p>
      </dgm:t>
    </dgm:pt>
    <dgm:pt modelId="{46B3C017-F97A-4640-992A-33AEE06B2EFC}" type="parTrans" cxnId="{99746BB5-7122-43B8-8680-CF610F03585C}">
      <dgm:prSet/>
      <dgm:spPr/>
      <dgm:t>
        <a:bodyPr/>
        <a:lstStyle/>
        <a:p>
          <a:endParaRPr lang="en-US"/>
        </a:p>
      </dgm:t>
    </dgm:pt>
    <dgm:pt modelId="{192E80CB-2667-481C-8244-6EC4AEED1BC2}" type="sibTrans" cxnId="{99746BB5-7122-43B8-8680-CF610F03585C}">
      <dgm:prSet/>
      <dgm:spPr/>
      <dgm:t>
        <a:bodyPr/>
        <a:lstStyle/>
        <a:p>
          <a:endParaRPr lang="en-US"/>
        </a:p>
      </dgm:t>
    </dgm:pt>
    <dgm:pt modelId="{831701CF-77C7-46C0-A913-8CC39517BAB8}">
      <dgm:prSet phldrT="[Text]"/>
      <dgm:spPr/>
      <dgm:t>
        <a:bodyPr/>
        <a:lstStyle/>
        <a:p>
          <a:pPr>
            <a:buFont typeface="Arial" panose="020B0604020202020204" pitchFamily="34" charset="0"/>
            <a:buNone/>
          </a:pPr>
          <a:r>
            <a:rPr lang="en-US" dirty="0"/>
            <a:t>START</a:t>
          </a:r>
        </a:p>
      </dgm:t>
    </dgm:pt>
    <dgm:pt modelId="{75156CDF-E17B-4DAD-AE37-EA44D7F37090}" type="sibTrans" cxnId="{39A11E5C-7A57-4117-A6DF-36000C29509C}">
      <dgm:prSet/>
      <dgm:spPr/>
      <dgm:t>
        <a:bodyPr/>
        <a:lstStyle/>
        <a:p>
          <a:endParaRPr lang="en-US"/>
        </a:p>
      </dgm:t>
    </dgm:pt>
    <dgm:pt modelId="{13FBC60D-3EA6-4496-BA97-C1AE8C7F8961}" type="parTrans" cxnId="{39A11E5C-7A57-4117-A6DF-36000C29509C}">
      <dgm:prSet/>
      <dgm:spPr/>
      <dgm:t>
        <a:bodyPr/>
        <a:lstStyle/>
        <a:p>
          <a:endParaRPr lang="en-US"/>
        </a:p>
      </dgm:t>
    </dgm:pt>
    <dgm:pt modelId="{4EA069F3-397F-40D5-94A6-32C3E355C277}">
      <dgm:prSet/>
      <dgm:spPr/>
      <dgm:t>
        <a:bodyPr anchor="ctr"/>
        <a:lstStyle/>
        <a:p>
          <a:pPr>
            <a:buNone/>
          </a:pPr>
          <a:r>
            <a:rPr lang="en-IN" b="0" i="0"/>
            <a:t>Convert to pandas DataFrame</a:t>
          </a:r>
          <a:endParaRPr lang="en-US" i="1" dirty="0"/>
        </a:p>
      </dgm:t>
    </dgm:pt>
    <dgm:pt modelId="{E94D5EF7-F47C-476C-A5FE-1C35261B578A}" type="sibTrans" cxnId="{BC5A70C8-9D97-4922-BCDB-6316D191C527}">
      <dgm:prSet/>
      <dgm:spPr/>
      <dgm:t>
        <a:bodyPr/>
        <a:lstStyle/>
        <a:p>
          <a:endParaRPr lang="en-US"/>
        </a:p>
      </dgm:t>
    </dgm:pt>
    <dgm:pt modelId="{2F99115B-608E-4E08-A503-B74879A76D07}" type="parTrans" cxnId="{BC5A70C8-9D97-4922-BCDB-6316D191C527}">
      <dgm:prSet/>
      <dgm:spPr/>
      <dgm:t>
        <a:bodyPr/>
        <a:lstStyle/>
        <a:p>
          <a:endParaRPr lang="en-US"/>
        </a:p>
      </dgm:t>
    </dgm:pt>
    <dgm:pt modelId="{31CB6965-5ABB-4C93-BA2D-AD806FA242E0}">
      <dgm:prSet/>
      <dgm:spPr/>
      <dgm:t>
        <a:bodyPr/>
        <a:lstStyle/>
        <a:p>
          <a:pPr>
            <a:buFont typeface="+mj-lt"/>
            <a:buNone/>
          </a:pPr>
          <a:r>
            <a:rPr lang="en-IN" b="0" i="0" dirty="0"/>
            <a:t>Check for null values</a:t>
          </a:r>
        </a:p>
      </dgm:t>
    </dgm:pt>
    <dgm:pt modelId="{B0E3E8B1-05DC-49A2-8373-6E48DEBD43E7}" type="parTrans" cxnId="{8A4CC4B6-EB82-484B-91B8-8255B0747592}">
      <dgm:prSet/>
      <dgm:spPr/>
      <dgm:t>
        <a:bodyPr/>
        <a:lstStyle/>
        <a:p>
          <a:endParaRPr lang="en-IN"/>
        </a:p>
      </dgm:t>
    </dgm:pt>
    <dgm:pt modelId="{559CD94F-5056-4E66-9764-AF53C3EC51F8}" type="sibTrans" cxnId="{8A4CC4B6-EB82-484B-91B8-8255B0747592}">
      <dgm:prSet/>
      <dgm:spPr/>
      <dgm:t>
        <a:bodyPr/>
        <a:lstStyle/>
        <a:p>
          <a:endParaRPr lang="en-IN"/>
        </a:p>
      </dgm:t>
    </dgm:pt>
    <dgm:pt modelId="{8F547D4E-7BDE-4921-B234-909918516A5E}">
      <dgm:prSet/>
      <dgm:spPr/>
      <dgm:t>
        <a:bodyPr/>
        <a:lstStyle/>
        <a:p>
          <a:pPr>
            <a:buFont typeface="+mj-lt"/>
            <a:buAutoNum type="arabicPeriod"/>
          </a:pPr>
          <a:r>
            <a:rPr lang="en-US" b="0" i="0"/>
            <a:t>Get basic Stats of data</a:t>
          </a:r>
        </a:p>
      </dgm:t>
    </dgm:pt>
    <dgm:pt modelId="{E59F7441-4E54-4ED7-84FE-C6D4FEB8D7DB}" type="parTrans" cxnId="{A09A4182-6F53-4A4C-853B-A196C0621282}">
      <dgm:prSet/>
      <dgm:spPr/>
      <dgm:t>
        <a:bodyPr/>
        <a:lstStyle/>
        <a:p>
          <a:endParaRPr lang="en-IN"/>
        </a:p>
      </dgm:t>
    </dgm:pt>
    <dgm:pt modelId="{D8ABCC20-05F6-4611-9E5D-5FFAD9A52715}" type="sibTrans" cxnId="{A09A4182-6F53-4A4C-853B-A196C0621282}">
      <dgm:prSet/>
      <dgm:spPr/>
      <dgm:t>
        <a:bodyPr/>
        <a:lstStyle/>
        <a:p>
          <a:endParaRPr lang="en-IN"/>
        </a:p>
      </dgm:t>
    </dgm:pt>
    <dgm:pt modelId="{CA6B1BA0-B2FC-48AD-8EDA-F4AAA4AF2782}">
      <dgm:prSet custT="1"/>
      <dgm:spPr/>
      <dgm:t>
        <a:bodyPr/>
        <a:lstStyle/>
        <a:p>
          <a:r>
            <a:rPr lang="en-US" sz="1100" b="0" dirty="0"/>
            <a:t>DATA ANALYSIS</a:t>
          </a:r>
        </a:p>
      </dgm:t>
    </dgm:pt>
    <dgm:pt modelId="{39FB540D-D808-4040-9A37-0AC474C0212F}" type="sibTrans" cxnId="{CD6B6EE8-3813-4EF1-BFEC-C005A3326D63}">
      <dgm:prSet/>
      <dgm:spPr/>
      <dgm:t>
        <a:bodyPr/>
        <a:lstStyle/>
        <a:p>
          <a:endParaRPr lang="en-US"/>
        </a:p>
      </dgm:t>
    </dgm:pt>
    <dgm:pt modelId="{D7D3AA07-BCB9-4212-A556-E90870FB1413}" type="parTrans" cxnId="{CD6B6EE8-3813-4EF1-BFEC-C005A3326D63}">
      <dgm:prSet/>
      <dgm:spPr/>
      <dgm:t>
        <a:bodyPr/>
        <a:lstStyle/>
        <a:p>
          <a:endParaRPr lang="en-US"/>
        </a:p>
      </dgm:t>
    </dgm:pt>
    <dgm:pt modelId="{D8D5EC83-3C46-4E25-A537-46B21F65A50B}">
      <dgm:prSet/>
      <dgm:spPr/>
      <dgm:t>
        <a:bodyPr/>
        <a:lstStyle/>
        <a:p>
          <a:pPr>
            <a:buFont typeface="+mj-lt"/>
            <a:buAutoNum type="arabicPeriod"/>
          </a:pPr>
          <a:r>
            <a:rPr lang="en-US" b="0" i="0" dirty="0"/>
            <a:t>Construct a heatmap</a:t>
          </a:r>
        </a:p>
      </dgm:t>
    </dgm:pt>
    <dgm:pt modelId="{1C785546-6D49-4E26-BD4A-E1BEE8C189CB}" type="parTrans" cxnId="{3689A10B-6399-4B69-8761-307D705C16D8}">
      <dgm:prSet/>
      <dgm:spPr/>
      <dgm:t>
        <a:bodyPr/>
        <a:lstStyle/>
        <a:p>
          <a:endParaRPr lang="en-IN"/>
        </a:p>
      </dgm:t>
    </dgm:pt>
    <dgm:pt modelId="{63D7350A-F078-403D-B6FE-988091327216}" type="sibTrans" cxnId="{3689A10B-6399-4B69-8761-307D705C16D8}">
      <dgm:prSet/>
      <dgm:spPr/>
      <dgm:t>
        <a:bodyPr/>
        <a:lstStyle/>
        <a:p>
          <a:endParaRPr lang="en-IN"/>
        </a:p>
      </dgm:t>
    </dgm:pt>
    <dgm:pt modelId="{5DDE897D-75B9-4DB7-878B-DDD71C5267C6}">
      <dgm:prSet/>
      <dgm:spPr/>
      <dgm:t>
        <a:bodyPr/>
        <a:lstStyle/>
        <a:p>
          <a:pPr>
            <a:buFont typeface="+mj-lt"/>
            <a:buAutoNum type="arabicPeriod"/>
          </a:pPr>
          <a:r>
            <a:rPr lang="en-IN" b="0" i="0" dirty="0"/>
            <a:t>Get the ML model</a:t>
          </a:r>
          <a:endParaRPr lang="en-US" dirty="0"/>
        </a:p>
      </dgm:t>
    </dgm:pt>
    <dgm:pt modelId="{90FB32FA-0D72-4F27-AFBE-6AC88ADFEFBC}" type="parTrans" cxnId="{72757B31-BDF1-4FCB-832E-114331CFD508}">
      <dgm:prSet/>
      <dgm:spPr/>
      <dgm:t>
        <a:bodyPr/>
        <a:lstStyle/>
        <a:p>
          <a:endParaRPr lang="en-IN"/>
        </a:p>
      </dgm:t>
    </dgm:pt>
    <dgm:pt modelId="{E9A78CD5-017D-46F6-87AC-D9C3D49EFD7E}" type="sibTrans" cxnId="{72757B31-BDF1-4FCB-832E-114331CFD508}">
      <dgm:prSet/>
      <dgm:spPr/>
      <dgm:t>
        <a:bodyPr/>
        <a:lstStyle/>
        <a:p>
          <a:endParaRPr lang="en-IN"/>
        </a:p>
      </dgm:t>
    </dgm:pt>
    <dgm:pt modelId="{FCDAB083-F379-453E-A5FE-FF5DE5D26625}">
      <dgm:prSet/>
      <dgm:spPr/>
      <dgm:t>
        <a:bodyPr/>
        <a:lstStyle/>
        <a:p>
          <a:pPr>
            <a:buFont typeface="+mj-lt"/>
            <a:buAutoNum type="arabicPeriod"/>
          </a:pPr>
          <a:r>
            <a:rPr lang="en-US" b="0" i="0"/>
            <a:t>Feed data to that model</a:t>
          </a:r>
        </a:p>
      </dgm:t>
    </dgm:pt>
    <dgm:pt modelId="{2209F0E2-1239-4ADB-989F-0E3919F9AECA}" type="parTrans" cxnId="{CF323A03-C571-47D6-86DB-DB4BCDF8E1B0}">
      <dgm:prSet/>
      <dgm:spPr/>
      <dgm:t>
        <a:bodyPr/>
        <a:lstStyle/>
        <a:p>
          <a:endParaRPr lang="en-IN"/>
        </a:p>
      </dgm:t>
    </dgm:pt>
    <dgm:pt modelId="{E7EE79A6-077B-42E9-9AEF-3A5155F87C75}" type="sibTrans" cxnId="{CF323A03-C571-47D6-86DB-DB4BCDF8E1B0}">
      <dgm:prSet/>
      <dgm:spPr/>
      <dgm:t>
        <a:bodyPr/>
        <a:lstStyle/>
        <a:p>
          <a:endParaRPr lang="en-IN"/>
        </a:p>
      </dgm:t>
    </dgm:pt>
    <dgm:pt modelId="{5012171B-B892-480B-B040-FCF4B5747F14}">
      <dgm:prSet/>
      <dgm:spPr/>
    </dgm:pt>
    <dgm:pt modelId="{113B4BE0-C9FD-4798-BEF9-43C4C0B97F02}" type="parTrans" cxnId="{0C766A08-4F2C-4279-8207-F23E7CF77E82}">
      <dgm:prSet/>
      <dgm:spPr/>
      <dgm:t>
        <a:bodyPr/>
        <a:lstStyle/>
        <a:p>
          <a:endParaRPr lang="en-IN"/>
        </a:p>
      </dgm:t>
    </dgm:pt>
    <dgm:pt modelId="{38088EBD-A051-4B8E-9716-589BB2617EA4}" type="sibTrans" cxnId="{0C766A08-4F2C-4279-8207-F23E7CF77E82}">
      <dgm:prSet/>
      <dgm:spPr/>
      <dgm:t>
        <a:bodyPr/>
        <a:lstStyle/>
        <a:p>
          <a:endParaRPr lang="en-IN"/>
        </a:p>
      </dgm:t>
    </dgm:pt>
    <dgm:pt modelId="{D410AF0C-D4A6-4AB3-B978-0C02AF8795BF}">
      <dgm:prSet/>
      <dgm:spPr/>
    </dgm:pt>
    <dgm:pt modelId="{3791BF59-9D6C-4B46-BA17-F1C1C50887E6}" type="parTrans" cxnId="{DCA7F189-009D-4B5F-9164-27B16D220264}">
      <dgm:prSet/>
      <dgm:spPr/>
      <dgm:t>
        <a:bodyPr/>
        <a:lstStyle/>
        <a:p>
          <a:endParaRPr lang="en-IN"/>
        </a:p>
      </dgm:t>
    </dgm:pt>
    <dgm:pt modelId="{8C90D08A-748C-43CD-8955-34550E74E72A}" type="sibTrans" cxnId="{DCA7F189-009D-4B5F-9164-27B16D220264}">
      <dgm:prSet/>
      <dgm:spPr/>
      <dgm:t>
        <a:bodyPr/>
        <a:lstStyle/>
        <a:p>
          <a:endParaRPr lang="en-IN"/>
        </a:p>
      </dgm:t>
    </dgm:pt>
    <dgm:pt modelId="{5F921152-9384-47DF-B8E9-E72D0C53A843}" type="pres">
      <dgm:prSet presAssocID="{63085546-7C7C-4B3E-ABEB-2669F1A65FB2}" presName="Name0" presStyleCnt="0">
        <dgm:presLayoutVars>
          <dgm:chMax/>
          <dgm:chPref/>
          <dgm:animLvl val="lvl"/>
        </dgm:presLayoutVars>
      </dgm:prSet>
      <dgm:spPr/>
    </dgm:pt>
    <dgm:pt modelId="{F8B36E6C-C1EF-4E5A-A571-AE18D31F25A7}" type="pres">
      <dgm:prSet presAssocID="{9DCEA5FC-4640-45AF-B712-7A4FD94AEF0D}" presName="composite" presStyleCnt="0"/>
      <dgm:spPr/>
    </dgm:pt>
    <dgm:pt modelId="{D8FDC703-BDCB-4076-9523-E30657D3FBEC}" type="pres">
      <dgm:prSet presAssocID="{9DCEA5FC-4640-45AF-B712-7A4FD94AEF0D}" presName="Parent1" presStyleLbl="alignNode1" presStyleIdx="0" presStyleCnt="6" custScaleX="97271" custScaleY="97271" custLinFactNeighborY="0">
        <dgm:presLayoutVars>
          <dgm:chMax val="1"/>
          <dgm:chPref val="1"/>
          <dgm:bulletEnabled val="1"/>
        </dgm:presLayoutVars>
      </dgm:prSet>
      <dgm:spPr/>
    </dgm:pt>
    <dgm:pt modelId="{E20F6FBA-79EE-464D-B80B-A2452E8154E8}" type="pres">
      <dgm:prSet presAssocID="{9DCEA5FC-4640-45AF-B712-7A4FD94AEF0D}" presName="Childtext1" presStyleLbl="revTx" presStyleIdx="0" presStyleCnt="6">
        <dgm:presLayoutVars>
          <dgm:chMax val="0"/>
          <dgm:chPref val="0"/>
          <dgm:bulletEnabled/>
        </dgm:presLayoutVars>
      </dgm:prSet>
      <dgm:spPr/>
    </dgm:pt>
    <dgm:pt modelId="{1E94F6A7-8DDE-4C87-A134-3E5F2C1ABE68}" type="pres">
      <dgm:prSet presAssocID="{9DCEA5FC-4640-45AF-B712-7A4FD94AEF0D}" presName="ConnectLine" presStyleLbl="sibTrans1D1" presStyleIdx="0" presStyleCnt="6"/>
      <dgm:spPr>
        <a:noFill/>
        <a:ln w="12700" cap="flat" cmpd="sng" algn="ctr">
          <a:solidFill>
            <a:schemeClr val="accent1">
              <a:hueOff val="0"/>
              <a:satOff val="0"/>
              <a:lumOff val="0"/>
              <a:alphaOff val="0"/>
            </a:schemeClr>
          </a:solidFill>
          <a:prstDash val="dash"/>
        </a:ln>
        <a:effectLst/>
      </dgm:spPr>
    </dgm:pt>
    <dgm:pt modelId="{8EB8A2AD-C798-4FAE-A825-A5BF2B46E920}" type="pres">
      <dgm:prSet presAssocID="{9DCEA5FC-4640-45AF-B712-7A4FD94AEF0D}" presName="ConnectLineEnd" presStyleLbl="node1" presStyleIdx="0" presStyleCnt="6"/>
      <dgm:spPr>
        <a:prstGeom prst="diamond">
          <a:avLst/>
        </a:prstGeom>
      </dgm:spPr>
    </dgm:pt>
    <dgm:pt modelId="{A10B4A03-964D-4886-85C4-71A6954ABDCA}" type="pres">
      <dgm:prSet presAssocID="{9DCEA5FC-4640-45AF-B712-7A4FD94AEF0D}" presName="EmptyPane" presStyleCnt="0"/>
      <dgm:spPr/>
    </dgm:pt>
    <dgm:pt modelId="{B83DEA66-1806-4316-857B-546C6C0ABDBC}" type="pres">
      <dgm:prSet presAssocID="{0A99745B-BB5C-49B3-A782-8DB57641F6C9}" presName="spaceBetweenRectangles" presStyleLbl="fgAcc1" presStyleIdx="0" presStyleCnt="5"/>
      <dgm:spPr/>
    </dgm:pt>
    <dgm:pt modelId="{02729628-BF65-48E9-9810-7D4F7F2E81FF}" type="pres">
      <dgm:prSet presAssocID="{096A9AF0-0DAE-4EB3-B448-4501DA034F4A}" presName="composite" presStyleCnt="0"/>
      <dgm:spPr/>
    </dgm:pt>
    <dgm:pt modelId="{DF8C3026-7247-4C69-87F8-5D5E7C9A3FD0}" type="pres">
      <dgm:prSet presAssocID="{096A9AF0-0DAE-4EB3-B448-4501DA034F4A}" presName="Parent1" presStyleLbl="alignNode1" presStyleIdx="1" presStyleCnt="6" custScaleX="107059">
        <dgm:presLayoutVars>
          <dgm:chMax val="1"/>
          <dgm:chPref val="1"/>
          <dgm:bulletEnabled val="1"/>
        </dgm:presLayoutVars>
      </dgm:prSet>
      <dgm:spPr/>
    </dgm:pt>
    <dgm:pt modelId="{B8BEE52E-BB32-4A29-889D-98418E8AEC2C}" type="pres">
      <dgm:prSet presAssocID="{096A9AF0-0DAE-4EB3-B448-4501DA034F4A}" presName="Childtext1" presStyleLbl="revTx" presStyleIdx="1" presStyleCnt="6">
        <dgm:presLayoutVars>
          <dgm:chMax val="0"/>
          <dgm:chPref val="0"/>
          <dgm:bulletEnabled/>
        </dgm:presLayoutVars>
      </dgm:prSet>
      <dgm:spPr/>
    </dgm:pt>
    <dgm:pt modelId="{A24ACEDC-53F3-4F4F-ADA4-A1B743D31A1C}" type="pres">
      <dgm:prSet presAssocID="{096A9AF0-0DAE-4EB3-B448-4501DA034F4A}" presName="ConnectLine" presStyleLbl="sibTrans1D1" presStyleIdx="1" presStyleCnt="6"/>
      <dgm:spPr>
        <a:noFill/>
        <a:ln w="12700" cap="flat" cmpd="sng" algn="ctr">
          <a:solidFill>
            <a:schemeClr val="accent1">
              <a:hueOff val="0"/>
              <a:satOff val="0"/>
              <a:lumOff val="0"/>
              <a:alphaOff val="0"/>
            </a:schemeClr>
          </a:solidFill>
          <a:prstDash val="dash"/>
        </a:ln>
        <a:effectLst/>
      </dgm:spPr>
    </dgm:pt>
    <dgm:pt modelId="{ED452210-013D-4950-8789-E67FF76A5191}" type="pres">
      <dgm:prSet presAssocID="{096A9AF0-0DAE-4EB3-B448-4501DA034F4A}" presName="ConnectLineEnd" presStyleLbl="node1" presStyleIdx="1" presStyleCnt="6"/>
      <dgm:spPr>
        <a:prstGeom prst="diamond">
          <a:avLst/>
        </a:prstGeom>
      </dgm:spPr>
    </dgm:pt>
    <dgm:pt modelId="{3C3A719C-9A3D-45A5-AF6C-44CB2262FFED}" type="pres">
      <dgm:prSet presAssocID="{096A9AF0-0DAE-4EB3-B448-4501DA034F4A}" presName="EmptyPane" presStyleCnt="0"/>
      <dgm:spPr/>
    </dgm:pt>
    <dgm:pt modelId="{740E9D1E-0907-4886-B962-E6A42470EA9E}" type="pres">
      <dgm:prSet presAssocID="{6B0D7DA9-E6ED-4137-9716-F48BF62327A8}" presName="spaceBetweenRectangles" presStyleLbl="fgAcc1" presStyleIdx="1" presStyleCnt="5"/>
      <dgm:spPr/>
    </dgm:pt>
    <dgm:pt modelId="{27833811-8C48-49FF-9CA0-AEAC4284889D}" type="pres">
      <dgm:prSet presAssocID="{683CC5F6-E9B5-49F2-909E-A68D38896308}" presName="composite" presStyleCnt="0"/>
      <dgm:spPr/>
    </dgm:pt>
    <dgm:pt modelId="{9974CFEC-506B-42C8-AE78-EB13C68C52E9}" type="pres">
      <dgm:prSet presAssocID="{683CC5F6-E9B5-49F2-909E-A68D38896308}" presName="Parent1" presStyleLbl="alignNode1" presStyleIdx="2" presStyleCnt="6" custScaleX="134858" custScaleY="56448" custLinFactNeighborX="1153" custLinFactNeighborY="-10888">
        <dgm:presLayoutVars>
          <dgm:chMax val="1"/>
          <dgm:chPref val="1"/>
          <dgm:bulletEnabled val="1"/>
        </dgm:presLayoutVars>
      </dgm:prSet>
      <dgm:spPr/>
    </dgm:pt>
    <dgm:pt modelId="{18E3FB84-F637-4ADB-A9C4-53D174B79E7F}" type="pres">
      <dgm:prSet presAssocID="{683CC5F6-E9B5-49F2-909E-A68D38896308}" presName="Childtext1" presStyleLbl="revTx" presStyleIdx="2" presStyleCnt="6">
        <dgm:presLayoutVars>
          <dgm:chMax val="0"/>
          <dgm:chPref val="0"/>
          <dgm:bulletEnabled/>
        </dgm:presLayoutVars>
      </dgm:prSet>
      <dgm:spPr>
        <a:prstGeom prst="hexagon">
          <a:avLst/>
        </a:prstGeom>
      </dgm:spPr>
    </dgm:pt>
    <dgm:pt modelId="{861B0898-CF76-4064-BEBF-4DB363A30F25}" type="pres">
      <dgm:prSet presAssocID="{683CC5F6-E9B5-49F2-909E-A68D38896308}" presName="ConnectLine" presStyleLbl="sibTrans1D1" presStyleIdx="2" presStyleCnt="6"/>
      <dgm:spPr>
        <a:noFill/>
        <a:ln w="12700" cap="flat" cmpd="sng" algn="ctr">
          <a:solidFill>
            <a:schemeClr val="accent1">
              <a:hueOff val="0"/>
              <a:satOff val="0"/>
              <a:lumOff val="0"/>
              <a:alphaOff val="0"/>
            </a:schemeClr>
          </a:solidFill>
          <a:prstDash val="dash"/>
        </a:ln>
        <a:effectLst/>
      </dgm:spPr>
    </dgm:pt>
    <dgm:pt modelId="{D5F2A243-4480-4C74-9CF8-86B8C805FABD}" type="pres">
      <dgm:prSet presAssocID="{683CC5F6-E9B5-49F2-909E-A68D38896308}" presName="ConnectLineEnd" presStyleLbl="node1" presStyleIdx="2" presStyleCnt="6"/>
      <dgm:spPr>
        <a:prstGeom prst="triangle">
          <a:avLst/>
        </a:prstGeom>
      </dgm:spPr>
    </dgm:pt>
    <dgm:pt modelId="{7D233CDD-863C-442C-BE4A-BF051A62F653}" type="pres">
      <dgm:prSet presAssocID="{683CC5F6-E9B5-49F2-909E-A68D38896308}" presName="EmptyPane" presStyleCnt="0"/>
      <dgm:spPr/>
    </dgm:pt>
    <dgm:pt modelId="{ACF49F9D-0BF7-4DE8-8EF9-72E5AC3C8388}" type="pres">
      <dgm:prSet presAssocID="{4C61DDEE-8BBF-4CBF-B066-7E60B6DF0A11}" presName="spaceBetweenRectangles" presStyleLbl="fgAcc1" presStyleIdx="2" presStyleCnt="5"/>
      <dgm:spPr/>
    </dgm:pt>
    <dgm:pt modelId="{65AA0B6E-245D-4872-981C-37F4EBA3AF9C}" type="pres">
      <dgm:prSet presAssocID="{CA6B1BA0-B2FC-48AD-8EDA-F4AAA4AF2782}" presName="composite" presStyleCnt="0"/>
      <dgm:spPr/>
    </dgm:pt>
    <dgm:pt modelId="{80232FD9-5E8C-4C69-B2DA-83D44EDF19CF}" type="pres">
      <dgm:prSet presAssocID="{CA6B1BA0-B2FC-48AD-8EDA-F4AAA4AF2782}" presName="Parent1" presStyleLbl="alignNode1" presStyleIdx="3" presStyleCnt="6">
        <dgm:presLayoutVars>
          <dgm:chMax val="1"/>
          <dgm:chPref val="1"/>
          <dgm:bulletEnabled val="1"/>
        </dgm:presLayoutVars>
      </dgm:prSet>
      <dgm:spPr/>
    </dgm:pt>
    <dgm:pt modelId="{DF1E9D22-47D4-4C5C-A257-E840FAA8C83A}" type="pres">
      <dgm:prSet presAssocID="{CA6B1BA0-B2FC-48AD-8EDA-F4AAA4AF2782}" presName="Childtext1" presStyleLbl="revTx" presStyleIdx="3" presStyleCnt="6">
        <dgm:presLayoutVars>
          <dgm:chMax val="0"/>
          <dgm:chPref val="0"/>
          <dgm:bulletEnabled/>
        </dgm:presLayoutVars>
      </dgm:prSet>
      <dgm:spPr/>
    </dgm:pt>
    <dgm:pt modelId="{92880EB9-9372-4E08-BB3E-D5E2CB324333}" type="pres">
      <dgm:prSet presAssocID="{CA6B1BA0-B2FC-48AD-8EDA-F4AAA4AF2782}" presName="ConnectLine" presStyleLbl="sibTrans1D1" presStyleIdx="3" presStyleCnt="6"/>
      <dgm:spPr>
        <a:noFill/>
        <a:ln w="12700" cap="flat" cmpd="sng" algn="ctr">
          <a:solidFill>
            <a:schemeClr val="accent1">
              <a:hueOff val="0"/>
              <a:satOff val="0"/>
              <a:lumOff val="0"/>
              <a:alphaOff val="0"/>
            </a:schemeClr>
          </a:solidFill>
          <a:prstDash val="dash"/>
        </a:ln>
        <a:effectLst/>
      </dgm:spPr>
    </dgm:pt>
    <dgm:pt modelId="{D7FE156B-76E4-4ED6-9666-E3256FB28C4F}" type="pres">
      <dgm:prSet presAssocID="{CA6B1BA0-B2FC-48AD-8EDA-F4AAA4AF2782}" presName="ConnectLineEnd" presStyleLbl="node1" presStyleIdx="3" presStyleCnt="6"/>
      <dgm:spPr>
        <a:prstGeom prst="diamond">
          <a:avLst/>
        </a:prstGeom>
      </dgm:spPr>
    </dgm:pt>
    <dgm:pt modelId="{67442576-64D6-41B0-B604-3949681A3248}" type="pres">
      <dgm:prSet presAssocID="{CA6B1BA0-B2FC-48AD-8EDA-F4AAA4AF2782}" presName="EmptyPane" presStyleCnt="0"/>
      <dgm:spPr/>
    </dgm:pt>
    <dgm:pt modelId="{78779B33-F697-45A1-8947-238C6735CAD7}" type="pres">
      <dgm:prSet presAssocID="{39FB540D-D808-4040-9A37-0AC474C0212F}" presName="spaceBetweenRectangles" presStyleLbl="fgAcc1" presStyleIdx="3" presStyleCnt="5"/>
      <dgm:spPr/>
    </dgm:pt>
    <dgm:pt modelId="{7E52F4CE-F4E0-4771-BB16-4DEE741514C7}" type="pres">
      <dgm:prSet presAssocID="{212ADAAB-D5CB-4BBC-8DAF-7340FD334994}" presName="composite" presStyleCnt="0"/>
      <dgm:spPr/>
    </dgm:pt>
    <dgm:pt modelId="{8DBE84BD-A0B9-479B-AE95-04F7EA15E9E9}" type="pres">
      <dgm:prSet presAssocID="{212ADAAB-D5CB-4BBC-8DAF-7340FD334994}" presName="Parent1" presStyleLbl="alignNode1" presStyleIdx="4" presStyleCnt="6">
        <dgm:presLayoutVars>
          <dgm:chMax val="1"/>
          <dgm:chPref val="1"/>
          <dgm:bulletEnabled val="1"/>
        </dgm:presLayoutVars>
      </dgm:prSet>
      <dgm:spPr/>
    </dgm:pt>
    <dgm:pt modelId="{0E2E4126-B6A8-45C5-B2C7-2C06AD6E18E7}" type="pres">
      <dgm:prSet presAssocID="{212ADAAB-D5CB-4BBC-8DAF-7340FD334994}" presName="Childtext1" presStyleLbl="revTx" presStyleIdx="4" presStyleCnt="6">
        <dgm:presLayoutVars>
          <dgm:chMax val="0"/>
          <dgm:chPref val="0"/>
          <dgm:bulletEnabled/>
        </dgm:presLayoutVars>
      </dgm:prSet>
      <dgm:spPr/>
    </dgm:pt>
    <dgm:pt modelId="{B02DD85E-7A61-4DD2-A857-0D2584C55ACD}" type="pres">
      <dgm:prSet presAssocID="{212ADAAB-D5CB-4BBC-8DAF-7340FD334994}"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757D6E7A-7B8C-43BB-9A7E-6BCB0BB03C8B}" type="pres">
      <dgm:prSet presAssocID="{212ADAAB-D5CB-4BBC-8DAF-7340FD334994}" presName="ConnectLineEnd" presStyleLbl="node1" presStyleIdx="4" presStyleCnt="6"/>
      <dgm:spPr>
        <a:prstGeom prst="diamond">
          <a:avLst/>
        </a:prstGeom>
      </dgm:spPr>
    </dgm:pt>
    <dgm:pt modelId="{F4EF4540-492F-432D-AEDA-0F6BBA74C599}" type="pres">
      <dgm:prSet presAssocID="{212ADAAB-D5CB-4BBC-8DAF-7340FD334994}" presName="EmptyPane" presStyleCnt="0"/>
      <dgm:spPr/>
    </dgm:pt>
    <dgm:pt modelId="{7D7EA722-740F-4A7A-95DE-A60BFB527FF0}" type="pres">
      <dgm:prSet presAssocID="{AB2787E4-2A8B-428D-A4AE-2B14DCFFC4E7}" presName="spaceBetweenRectangles" presStyleLbl="fgAcc1" presStyleIdx="4" presStyleCnt="5"/>
      <dgm:spPr/>
    </dgm:pt>
    <dgm:pt modelId="{EF935858-0DAE-4D2B-975C-85F6883399DF}" type="pres">
      <dgm:prSet presAssocID="{A2560FD2-F12F-4A06-A96F-B86674952111}" presName="composite" presStyleCnt="0"/>
      <dgm:spPr/>
    </dgm:pt>
    <dgm:pt modelId="{0F383DB1-088E-4DA6-AF47-99405321EF32}" type="pres">
      <dgm:prSet presAssocID="{A2560FD2-F12F-4A06-A96F-B86674952111}" presName="Parent1" presStyleLbl="alignNode1" presStyleIdx="5" presStyleCnt="6" custScaleX="89468" custScaleY="56448" custLinFactNeighborX="8332" custLinFactNeighborY="7675">
        <dgm:presLayoutVars>
          <dgm:chMax val="1"/>
          <dgm:chPref val="1"/>
          <dgm:bulletEnabled val="1"/>
        </dgm:presLayoutVars>
      </dgm:prSet>
      <dgm:spPr/>
    </dgm:pt>
    <dgm:pt modelId="{21705DDA-4A4F-433F-AA55-2A5236FA165E}" type="pres">
      <dgm:prSet presAssocID="{A2560FD2-F12F-4A06-A96F-B86674952111}" presName="Childtext1" presStyleLbl="revTx" presStyleIdx="5" presStyleCnt="6">
        <dgm:presLayoutVars>
          <dgm:chMax val="0"/>
          <dgm:chPref val="0"/>
          <dgm:bulletEnabled/>
        </dgm:presLayoutVars>
      </dgm:prSet>
      <dgm:spPr>
        <a:prstGeom prst="hexagon">
          <a:avLst/>
        </a:prstGeom>
      </dgm:spPr>
    </dgm:pt>
    <dgm:pt modelId="{D9A8D2BB-F8CD-4168-A53B-F1D23313760F}" type="pres">
      <dgm:prSet presAssocID="{A2560FD2-F12F-4A06-A96F-B86674952111}"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9AC4E39E-8232-4894-B1D0-3922DC4AC573}" type="pres">
      <dgm:prSet presAssocID="{A2560FD2-F12F-4A06-A96F-B86674952111}" presName="ConnectLineEnd" presStyleLbl="node1" presStyleIdx="5" presStyleCnt="6"/>
      <dgm:spPr>
        <a:prstGeom prst="triangle">
          <a:avLst/>
        </a:prstGeom>
      </dgm:spPr>
    </dgm:pt>
    <dgm:pt modelId="{8CBBB0C0-4C5E-4DC3-B2DB-E8860DB5EC08}" type="pres">
      <dgm:prSet presAssocID="{A2560FD2-F12F-4A06-A96F-B86674952111}" presName="EmptyPane" presStyleCnt="0"/>
      <dgm:spPr/>
    </dgm:pt>
  </dgm:ptLst>
  <dgm:cxnLst>
    <dgm:cxn modelId="{4CAB7601-8A70-4E6B-8AD7-C3383B8F58AB}" type="presOf" srcId="{92921081-529B-4D1C-83A4-C416BB4C5224}" destId="{B8BEE52E-BB32-4A29-889D-98418E8AEC2C}" srcOrd="0" destOrd="0" presId="urn:microsoft.com/office/officeart/2016/7/layout/HexagonTimeline"/>
    <dgm:cxn modelId="{CF323A03-C571-47D6-86DB-DB4BCDF8E1B0}" srcId="{212ADAAB-D5CB-4BBC-8DAF-7340FD334994}" destId="{FCDAB083-F379-453E-A5FE-FF5DE5D26625}" srcOrd="2" destOrd="0" parTransId="{2209F0E2-1239-4ADB-989F-0E3919F9AECA}" sibTransId="{E7EE79A6-077B-42E9-9AEF-3A5155F87C75}"/>
    <dgm:cxn modelId="{0C766A08-4F2C-4279-8207-F23E7CF77E82}" srcId="{1E529C6E-C939-479A-A075-9E9B02837B50}" destId="{5012171B-B892-480B-B040-FCF4B5747F14}" srcOrd="0" destOrd="0" parTransId="{113B4BE0-C9FD-4798-BEF9-43C4C0B97F02}" sibTransId="{38088EBD-A051-4B8E-9716-589BB2617EA4}"/>
    <dgm:cxn modelId="{3689A10B-6399-4B69-8761-307D705C16D8}" srcId="{CA6B1BA0-B2FC-48AD-8EDA-F4AAA4AF2782}" destId="{D8D5EC83-3C46-4E25-A537-46B21F65A50B}" srcOrd="1" destOrd="0" parTransId="{1C785546-6D49-4E26-BD4A-E1BEE8C189CB}" sibTransId="{63D7350A-F078-403D-B6FE-988091327216}"/>
    <dgm:cxn modelId="{97C0030D-ACBA-4FA0-B94B-B07987751B0F}" type="presOf" srcId="{8F547D4E-7BDE-4921-B234-909918516A5E}" destId="{18E3FB84-F637-4ADB-A9C4-53D174B79E7F}" srcOrd="0" destOrd="2" presId="urn:microsoft.com/office/officeart/2016/7/layout/HexagonTimeline"/>
    <dgm:cxn modelId="{E4115015-E1CD-4963-B2EC-79DC6E1096C2}" type="presOf" srcId="{683CC5F6-E9B5-49F2-909E-A68D38896308}" destId="{9974CFEC-506B-42C8-AE78-EB13C68C52E9}" srcOrd="0" destOrd="0" presId="urn:microsoft.com/office/officeart/2016/7/layout/HexagonTimeline"/>
    <dgm:cxn modelId="{C201B217-5086-41FE-9E61-C15AF3FDB844}" type="presOf" srcId="{9DCEA5FC-4640-45AF-B712-7A4FD94AEF0D}" destId="{D8FDC703-BDCB-4076-9523-E30657D3FBEC}" srcOrd="0" destOrd="0" presId="urn:microsoft.com/office/officeart/2016/7/layout/HexagonTimeline"/>
    <dgm:cxn modelId="{5158B41F-39C1-4077-ADD0-54D2B11224D0}" type="presOf" srcId="{D8D5EC83-3C46-4E25-A537-46B21F65A50B}" destId="{DF1E9D22-47D4-4C5C-A257-E840FAA8C83A}" srcOrd="0" destOrd="1" presId="urn:microsoft.com/office/officeart/2016/7/layout/HexagonTimeline"/>
    <dgm:cxn modelId="{B197EC25-E922-4714-9520-D252122FB81D}" type="presOf" srcId="{A2560FD2-F12F-4A06-A96F-B86674952111}" destId="{0F383DB1-088E-4DA6-AF47-99405321EF32}" srcOrd="0" destOrd="0" presId="urn:microsoft.com/office/officeart/2016/7/layout/HexagonTimeline"/>
    <dgm:cxn modelId="{72757B31-BDF1-4FCB-832E-114331CFD508}" srcId="{212ADAAB-D5CB-4BBC-8DAF-7340FD334994}" destId="{5DDE897D-75B9-4DB7-878B-DDD71C5267C6}" srcOrd="1" destOrd="0" parTransId="{90FB32FA-0D72-4F27-AFBE-6AC88ADFEFBC}" sibTransId="{E9A78CD5-017D-46F6-87AC-D9C3D49EFD7E}"/>
    <dgm:cxn modelId="{39A11E5C-7A57-4117-A6DF-36000C29509C}" srcId="{9DCEA5FC-4640-45AF-B712-7A4FD94AEF0D}" destId="{831701CF-77C7-46C0-A913-8CC39517BAB8}" srcOrd="0" destOrd="0" parTransId="{13FBC60D-3EA6-4496-BA97-C1AE8C7F8961}" sibTransId="{75156CDF-E17B-4DAD-AE37-EA44D7F37090}"/>
    <dgm:cxn modelId="{DD687B5C-28C8-4088-99B8-D375C5FDAE4A}" srcId="{212ADAAB-D5CB-4BBC-8DAF-7340FD334994}" destId="{2AEE5C11-34AE-4EB7-8907-9BED418EA471}" srcOrd="0" destOrd="0" parTransId="{2E14AD1F-C7EA-45AE-ADC0-0EE92A6516CB}" sibTransId="{F36FDDA0-6B91-47CB-8114-B6F076E55FC8}"/>
    <dgm:cxn modelId="{DBD99269-D7F7-4B47-B17B-A5AE402751D9}" srcId="{63085546-7C7C-4B3E-ABEB-2669F1A65FB2}" destId="{9DCEA5FC-4640-45AF-B712-7A4FD94AEF0D}" srcOrd="0" destOrd="0" parTransId="{929A5FD9-0612-4B79-9B59-C3C36D34A069}" sibTransId="{0A99745B-BB5C-49B3-A782-8DB57641F6C9}"/>
    <dgm:cxn modelId="{B093956A-D812-4783-B593-FBA7C665D75C}" type="presOf" srcId="{096A9AF0-0DAE-4EB3-B448-4501DA034F4A}" destId="{DF8C3026-7247-4C69-87F8-5D5E7C9A3FD0}" srcOrd="0" destOrd="0" presId="urn:microsoft.com/office/officeart/2016/7/layout/HexagonTimeline"/>
    <dgm:cxn modelId="{C8C7266C-2A0C-476A-85B3-F12BE2521F4C}" srcId="{63085546-7C7C-4B3E-ABEB-2669F1A65FB2}" destId="{212ADAAB-D5CB-4BBC-8DAF-7340FD334994}" srcOrd="4" destOrd="0" parTransId="{45F6D312-A686-491E-95E3-EFB9640CC472}" sibTransId="{AB2787E4-2A8B-428D-A4AE-2B14DCFFC4E7}"/>
    <dgm:cxn modelId="{B2F9756D-8D6F-455B-BEB8-87718D6C6608}" type="presOf" srcId="{5DDE897D-75B9-4DB7-878B-DDD71C5267C6}" destId="{0E2E4126-B6A8-45C5-B2C7-2C06AD6E18E7}" srcOrd="0" destOrd="1" presId="urn:microsoft.com/office/officeart/2016/7/layout/HexagonTimeline"/>
    <dgm:cxn modelId="{1B50EE4E-3826-444E-8B9D-5F67F469E452}" type="presOf" srcId="{2AEE5C11-34AE-4EB7-8907-9BED418EA471}" destId="{0E2E4126-B6A8-45C5-B2C7-2C06AD6E18E7}" srcOrd="0" destOrd="0" presId="urn:microsoft.com/office/officeart/2016/7/layout/HexagonTimeline"/>
    <dgm:cxn modelId="{24A8F052-3377-4BA4-8C62-CCF5039C85D7}" srcId="{CA6B1BA0-B2FC-48AD-8EDA-F4AAA4AF2782}" destId="{3CB04A44-4013-4CA7-90FD-29AFC3C15E37}" srcOrd="0" destOrd="0" parTransId="{ECEE936A-E3CC-4209-BECC-1CD0C85A2B72}" sibTransId="{D7A8F7A0-47A3-4464-B3B7-E0806DF46627}"/>
    <dgm:cxn modelId="{576DFF54-BAD0-4464-928B-2A0F984AD12C}" type="presOf" srcId="{3CB04A44-4013-4CA7-90FD-29AFC3C15E37}" destId="{DF1E9D22-47D4-4C5C-A257-E840FAA8C83A}" srcOrd="0" destOrd="0" presId="urn:microsoft.com/office/officeart/2016/7/layout/HexagonTimeline"/>
    <dgm:cxn modelId="{B05C4C7C-FEB8-4825-98A0-C38D3021918A}" srcId="{096A9AF0-0DAE-4EB3-B448-4501DA034F4A}" destId="{92921081-529B-4D1C-83A4-C416BB4C5224}" srcOrd="0" destOrd="0" parTransId="{5AD2C2F8-A1D7-469B-93D8-B578BEFE51F8}" sibTransId="{ECC13403-1F53-4ED4-AE4F-334EEC7C8710}"/>
    <dgm:cxn modelId="{A09A4182-6F53-4A4C-853B-A196C0621282}" srcId="{683CC5F6-E9B5-49F2-909E-A68D38896308}" destId="{8F547D4E-7BDE-4921-B234-909918516A5E}" srcOrd="2" destOrd="0" parTransId="{E59F7441-4E54-4ED7-84FE-C6D4FEB8D7DB}" sibTransId="{D8ABCC20-05F6-4611-9E5D-5FFAD9A52715}"/>
    <dgm:cxn modelId="{F9D8B584-9399-4A2B-8ADC-F71293A4822C}" srcId="{63085546-7C7C-4B3E-ABEB-2669F1A65FB2}" destId="{A2560FD2-F12F-4A06-A96F-B86674952111}" srcOrd="5" destOrd="0" parTransId="{96173659-138A-4A00-AE0B-9063EA9393A6}" sibTransId="{D3C3BC3F-2256-4FBC-AFA5-0D035E3EACD7}"/>
    <dgm:cxn modelId="{DCA7F189-009D-4B5F-9164-27B16D220264}" srcId="{1E529C6E-C939-479A-A075-9E9B02837B50}" destId="{D410AF0C-D4A6-4AB3-B978-0C02AF8795BF}" srcOrd="1" destOrd="0" parTransId="{3791BF59-9D6C-4B46-BA17-F1C1C50887E6}" sibTransId="{8C90D08A-748C-43CD-8955-34550E74E72A}"/>
    <dgm:cxn modelId="{7C019CA9-E785-4FD0-B6E6-6DE82D1BCD48}" type="presOf" srcId="{63085546-7C7C-4B3E-ABEB-2669F1A65FB2}" destId="{5F921152-9384-47DF-B8E9-E72D0C53A843}" srcOrd="0" destOrd="0" presId="urn:microsoft.com/office/officeart/2016/7/layout/HexagonTimeline"/>
    <dgm:cxn modelId="{728405AA-A843-4B1B-8940-8280F8140E8D}" type="presOf" srcId="{212ADAAB-D5CB-4BBC-8DAF-7340FD334994}" destId="{8DBE84BD-A0B9-479B-AE95-04F7EA15E9E9}" srcOrd="0" destOrd="0" presId="urn:microsoft.com/office/officeart/2016/7/layout/HexagonTimeline"/>
    <dgm:cxn modelId="{7953E5AD-A516-4367-B624-74CF617C6527}" type="presOf" srcId="{4EA069F3-397F-40D5-94A6-32C3E355C277}" destId="{18E3FB84-F637-4ADB-A9C4-53D174B79E7F}" srcOrd="0" destOrd="0" presId="urn:microsoft.com/office/officeart/2016/7/layout/HexagonTimeline"/>
    <dgm:cxn modelId="{99746BB5-7122-43B8-8680-CF610F03585C}" srcId="{A2560FD2-F12F-4A06-A96F-B86674952111}" destId="{1E529C6E-C939-479A-A075-9E9B02837B50}" srcOrd="0" destOrd="0" parTransId="{46B3C017-F97A-4640-992A-33AEE06B2EFC}" sibTransId="{192E80CB-2667-481C-8244-6EC4AEED1BC2}"/>
    <dgm:cxn modelId="{8A4CC4B6-EB82-484B-91B8-8255B0747592}" srcId="{683CC5F6-E9B5-49F2-909E-A68D38896308}" destId="{31CB6965-5ABB-4C93-BA2D-AD806FA242E0}" srcOrd="1" destOrd="0" parTransId="{B0E3E8B1-05DC-49A2-8373-6E48DEBD43E7}" sibTransId="{559CD94F-5056-4E66-9764-AF53C3EC51F8}"/>
    <dgm:cxn modelId="{CA0753BD-DB60-4D68-8486-5B376B839B26}" srcId="{63085546-7C7C-4B3E-ABEB-2669F1A65FB2}" destId="{096A9AF0-0DAE-4EB3-B448-4501DA034F4A}" srcOrd="1" destOrd="0" parTransId="{8CE6ABD6-768E-42C8-9029-C3B5F278B21C}" sibTransId="{6B0D7DA9-E6ED-4137-9716-F48BF62327A8}"/>
    <dgm:cxn modelId="{034872BF-2E92-417D-8304-30BAD2E78E48}" type="presOf" srcId="{831701CF-77C7-46C0-A913-8CC39517BAB8}" destId="{E20F6FBA-79EE-464D-B80B-A2452E8154E8}" srcOrd="0" destOrd="0" presId="urn:microsoft.com/office/officeart/2016/7/layout/HexagonTimeline"/>
    <dgm:cxn modelId="{C82968C0-B530-456C-87D5-FF5C4A977A20}" type="presOf" srcId="{FCDAB083-F379-453E-A5FE-FF5DE5D26625}" destId="{0E2E4126-B6A8-45C5-B2C7-2C06AD6E18E7}" srcOrd="0" destOrd="2" presId="urn:microsoft.com/office/officeart/2016/7/layout/HexagonTimeline"/>
    <dgm:cxn modelId="{BC5A70C8-9D97-4922-BCDB-6316D191C527}" srcId="{683CC5F6-E9B5-49F2-909E-A68D38896308}" destId="{4EA069F3-397F-40D5-94A6-32C3E355C277}" srcOrd="0" destOrd="0" parTransId="{2F99115B-608E-4E08-A503-B74879A76D07}" sibTransId="{E94D5EF7-F47C-476C-A5FE-1C35261B578A}"/>
    <dgm:cxn modelId="{AAA65CD3-A8E7-4FC8-90F4-2C4F0C47D65F}" type="presOf" srcId="{31CB6965-5ABB-4C93-BA2D-AD806FA242E0}" destId="{18E3FB84-F637-4ADB-A9C4-53D174B79E7F}" srcOrd="0" destOrd="1" presId="urn:microsoft.com/office/officeart/2016/7/layout/HexagonTimeline"/>
    <dgm:cxn modelId="{CD6B6EE8-3813-4EF1-BFEC-C005A3326D63}" srcId="{63085546-7C7C-4B3E-ABEB-2669F1A65FB2}" destId="{CA6B1BA0-B2FC-48AD-8EDA-F4AAA4AF2782}" srcOrd="3" destOrd="0" parTransId="{D7D3AA07-BCB9-4212-A556-E90870FB1413}" sibTransId="{39FB540D-D808-4040-9A37-0AC474C0212F}"/>
    <dgm:cxn modelId="{F6AC1AEE-1023-459B-B3C3-414D60939140}" type="presOf" srcId="{CA6B1BA0-B2FC-48AD-8EDA-F4AAA4AF2782}" destId="{80232FD9-5E8C-4C69-B2DA-83D44EDF19CF}" srcOrd="0" destOrd="0" presId="urn:microsoft.com/office/officeart/2016/7/layout/HexagonTimeline"/>
    <dgm:cxn modelId="{D05952F1-7A9A-42F0-B162-00DBA31F6F8A}" type="presOf" srcId="{1E529C6E-C939-479A-A075-9E9B02837B50}" destId="{21705DDA-4A4F-433F-AA55-2A5236FA165E}" srcOrd="0" destOrd="0" presId="urn:microsoft.com/office/officeart/2016/7/layout/HexagonTimeline"/>
    <dgm:cxn modelId="{59786CF9-070F-4821-A4E9-D33DB930D8D2}" srcId="{63085546-7C7C-4B3E-ABEB-2669F1A65FB2}" destId="{683CC5F6-E9B5-49F2-909E-A68D38896308}" srcOrd="2" destOrd="0" parTransId="{15BFC747-B881-4328-BFBE-9BC128388CC6}" sibTransId="{4C61DDEE-8BBF-4CBF-B066-7E60B6DF0A11}"/>
    <dgm:cxn modelId="{4274CCB8-C625-493C-B022-800ED90D8A0F}" type="presParOf" srcId="{5F921152-9384-47DF-B8E9-E72D0C53A843}" destId="{F8B36E6C-C1EF-4E5A-A571-AE18D31F25A7}" srcOrd="0" destOrd="0" presId="urn:microsoft.com/office/officeart/2016/7/layout/HexagonTimeline"/>
    <dgm:cxn modelId="{A4468AE9-D032-4EA6-B914-DF314E7687F7}" type="presParOf" srcId="{F8B36E6C-C1EF-4E5A-A571-AE18D31F25A7}" destId="{D8FDC703-BDCB-4076-9523-E30657D3FBEC}" srcOrd="0" destOrd="0" presId="urn:microsoft.com/office/officeart/2016/7/layout/HexagonTimeline"/>
    <dgm:cxn modelId="{5BD9DB7B-4C44-4499-A4A3-96E9A930B524}" type="presParOf" srcId="{F8B36E6C-C1EF-4E5A-A571-AE18D31F25A7}" destId="{E20F6FBA-79EE-464D-B80B-A2452E8154E8}" srcOrd="1" destOrd="0" presId="urn:microsoft.com/office/officeart/2016/7/layout/HexagonTimeline"/>
    <dgm:cxn modelId="{0B3819BA-F288-4A59-A934-231C1EC245B4}" type="presParOf" srcId="{F8B36E6C-C1EF-4E5A-A571-AE18D31F25A7}" destId="{1E94F6A7-8DDE-4C87-A134-3E5F2C1ABE68}" srcOrd="2" destOrd="0" presId="urn:microsoft.com/office/officeart/2016/7/layout/HexagonTimeline"/>
    <dgm:cxn modelId="{21EDE45F-0D29-4A64-8A0E-015D29458FCC}" type="presParOf" srcId="{F8B36E6C-C1EF-4E5A-A571-AE18D31F25A7}" destId="{8EB8A2AD-C798-4FAE-A825-A5BF2B46E920}" srcOrd="3" destOrd="0" presId="urn:microsoft.com/office/officeart/2016/7/layout/HexagonTimeline"/>
    <dgm:cxn modelId="{1040F024-BAC0-4A0B-B128-C9C1E1AD3A0F}" type="presParOf" srcId="{F8B36E6C-C1EF-4E5A-A571-AE18D31F25A7}" destId="{A10B4A03-964D-4886-85C4-71A6954ABDCA}" srcOrd="4" destOrd="0" presId="urn:microsoft.com/office/officeart/2016/7/layout/HexagonTimeline"/>
    <dgm:cxn modelId="{2F35CD7B-91F1-42A1-8DD8-641F660A62EB}" type="presParOf" srcId="{5F921152-9384-47DF-B8E9-E72D0C53A843}" destId="{B83DEA66-1806-4316-857B-546C6C0ABDBC}" srcOrd="1" destOrd="0" presId="urn:microsoft.com/office/officeart/2016/7/layout/HexagonTimeline"/>
    <dgm:cxn modelId="{694A30BC-4A8D-4C9B-AB1E-E6B9540D2452}" type="presParOf" srcId="{5F921152-9384-47DF-B8E9-E72D0C53A843}" destId="{02729628-BF65-48E9-9810-7D4F7F2E81FF}" srcOrd="2" destOrd="0" presId="urn:microsoft.com/office/officeart/2016/7/layout/HexagonTimeline"/>
    <dgm:cxn modelId="{E595DA3C-429F-4EFB-B243-0D1552C31D55}" type="presParOf" srcId="{02729628-BF65-48E9-9810-7D4F7F2E81FF}" destId="{DF8C3026-7247-4C69-87F8-5D5E7C9A3FD0}" srcOrd="0" destOrd="0" presId="urn:microsoft.com/office/officeart/2016/7/layout/HexagonTimeline"/>
    <dgm:cxn modelId="{A3C95ACF-B739-440D-A938-F6084D8C3936}" type="presParOf" srcId="{02729628-BF65-48E9-9810-7D4F7F2E81FF}" destId="{B8BEE52E-BB32-4A29-889D-98418E8AEC2C}" srcOrd="1" destOrd="0" presId="urn:microsoft.com/office/officeart/2016/7/layout/HexagonTimeline"/>
    <dgm:cxn modelId="{560EE178-76FB-45F1-A3FD-1F00FEB74F57}" type="presParOf" srcId="{02729628-BF65-48E9-9810-7D4F7F2E81FF}" destId="{A24ACEDC-53F3-4F4F-ADA4-A1B743D31A1C}" srcOrd="2" destOrd="0" presId="urn:microsoft.com/office/officeart/2016/7/layout/HexagonTimeline"/>
    <dgm:cxn modelId="{138B696C-FE2F-48C8-A281-35D1A9D1043C}" type="presParOf" srcId="{02729628-BF65-48E9-9810-7D4F7F2E81FF}" destId="{ED452210-013D-4950-8789-E67FF76A5191}" srcOrd="3" destOrd="0" presId="urn:microsoft.com/office/officeart/2016/7/layout/HexagonTimeline"/>
    <dgm:cxn modelId="{6F40A3E8-B4A6-4B53-B423-09A856AB94EA}" type="presParOf" srcId="{02729628-BF65-48E9-9810-7D4F7F2E81FF}" destId="{3C3A719C-9A3D-45A5-AF6C-44CB2262FFED}" srcOrd="4" destOrd="0" presId="urn:microsoft.com/office/officeart/2016/7/layout/HexagonTimeline"/>
    <dgm:cxn modelId="{366D67F3-E065-4603-A5B7-FFA0D80EDA3A}" type="presParOf" srcId="{5F921152-9384-47DF-B8E9-E72D0C53A843}" destId="{740E9D1E-0907-4886-B962-E6A42470EA9E}" srcOrd="3" destOrd="0" presId="urn:microsoft.com/office/officeart/2016/7/layout/HexagonTimeline"/>
    <dgm:cxn modelId="{FDB54CFC-028B-463C-B968-B9D59620006E}" type="presParOf" srcId="{5F921152-9384-47DF-B8E9-E72D0C53A843}" destId="{27833811-8C48-49FF-9CA0-AEAC4284889D}" srcOrd="4" destOrd="0" presId="urn:microsoft.com/office/officeart/2016/7/layout/HexagonTimeline"/>
    <dgm:cxn modelId="{128E8218-F19C-4809-8E49-AF3D60FF703D}" type="presParOf" srcId="{27833811-8C48-49FF-9CA0-AEAC4284889D}" destId="{9974CFEC-506B-42C8-AE78-EB13C68C52E9}" srcOrd="0" destOrd="0" presId="urn:microsoft.com/office/officeart/2016/7/layout/HexagonTimeline"/>
    <dgm:cxn modelId="{BEEEBBBE-B2E1-4A23-A94A-4D5995D99B33}" type="presParOf" srcId="{27833811-8C48-49FF-9CA0-AEAC4284889D}" destId="{18E3FB84-F637-4ADB-A9C4-53D174B79E7F}" srcOrd="1" destOrd="0" presId="urn:microsoft.com/office/officeart/2016/7/layout/HexagonTimeline"/>
    <dgm:cxn modelId="{5D7CCCFE-F624-4B4C-8D2B-46EB5851D00C}" type="presParOf" srcId="{27833811-8C48-49FF-9CA0-AEAC4284889D}" destId="{861B0898-CF76-4064-BEBF-4DB363A30F25}" srcOrd="2" destOrd="0" presId="urn:microsoft.com/office/officeart/2016/7/layout/HexagonTimeline"/>
    <dgm:cxn modelId="{F42A3357-ED26-45FE-9B4B-D64006945C80}" type="presParOf" srcId="{27833811-8C48-49FF-9CA0-AEAC4284889D}" destId="{D5F2A243-4480-4C74-9CF8-86B8C805FABD}" srcOrd="3" destOrd="0" presId="urn:microsoft.com/office/officeart/2016/7/layout/HexagonTimeline"/>
    <dgm:cxn modelId="{B40422EC-8F61-4E98-A93C-54999B848653}" type="presParOf" srcId="{27833811-8C48-49FF-9CA0-AEAC4284889D}" destId="{7D233CDD-863C-442C-BE4A-BF051A62F653}" srcOrd="4" destOrd="0" presId="urn:microsoft.com/office/officeart/2016/7/layout/HexagonTimeline"/>
    <dgm:cxn modelId="{A4CF456C-4515-4435-96C5-C245340E0AC9}" type="presParOf" srcId="{5F921152-9384-47DF-B8E9-E72D0C53A843}" destId="{ACF49F9D-0BF7-4DE8-8EF9-72E5AC3C8388}" srcOrd="5" destOrd="0" presId="urn:microsoft.com/office/officeart/2016/7/layout/HexagonTimeline"/>
    <dgm:cxn modelId="{7E611E94-A46A-4A1B-A539-4492927E7F2A}" type="presParOf" srcId="{5F921152-9384-47DF-B8E9-E72D0C53A843}" destId="{65AA0B6E-245D-4872-981C-37F4EBA3AF9C}" srcOrd="6" destOrd="0" presId="urn:microsoft.com/office/officeart/2016/7/layout/HexagonTimeline"/>
    <dgm:cxn modelId="{E29379ED-8655-4008-A983-018DAD3E7126}" type="presParOf" srcId="{65AA0B6E-245D-4872-981C-37F4EBA3AF9C}" destId="{80232FD9-5E8C-4C69-B2DA-83D44EDF19CF}" srcOrd="0" destOrd="0" presId="urn:microsoft.com/office/officeart/2016/7/layout/HexagonTimeline"/>
    <dgm:cxn modelId="{F310B870-B34C-420A-B48B-6544223B3DFD}" type="presParOf" srcId="{65AA0B6E-245D-4872-981C-37F4EBA3AF9C}" destId="{DF1E9D22-47D4-4C5C-A257-E840FAA8C83A}" srcOrd="1" destOrd="0" presId="urn:microsoft.com/office/officeart/2016/7/layout/HexagonTimeline"/>
    <dgm:cxn modelId="{5185C167-7B63-4B77-BF03-A5B6C8C5FAE6}" type="presParOf" srcId="{65AA0B6E-245D-4872-981C-37F4EBA3AF9C}" destId="{92880EB9-9372-4E08-BB3E-D5E2CB324333}" srcOrd="2" destOrd="0" presId="urn:microsoft.com/office/officeart/2016/7/layout/HexagonTimeline"/>
    <dgm:cxn modelId="{BA09EE75-C2C5-48DB-9942-06D9DBFD8F58}" type="presParOf" srcId="{65AA0B6E-245D-4872-981C-37F4EBA3AF9C}" destId="{D7FE156B-76E4-4ED6-9666-E3256FB28C4F}" srcOrd="3" destOrd="0" presId="urn:microsoft.com/office/officeart/2016/7/layout/HexagonTimeline"/>
    <dgm:cxn modelId="{6DBC490B-8269-408A-9650-5D2F73B6D5AB}" type="presParOf" srcId="{65AA0B6E-245D-4872-981C-37F4EBA3AF9C}" destId="{67442576-64D6-41B0-B604-3949681A3248}" srcOrd="4" destOrd="0" presId="urn:microsoft.com/office/officeart/2016/7/layout/HexagonTimeline"/>
    <dgm:cxn modelId="{21C5D539-3870-45CC-A650-41948ED19010}" type="presParOf" srcId="{5F921152-9384-47DF-B8E9-E72D0C53A843}" destId="{78779B33-F697-45A1-8947-238C6735CAD7}" srcOrd="7" destOrd="0" presId="urn:microsoft.com/office/officeart/2016/7/layout/HexagonTimeline"/>
    <dgm:cxn modelId="{EB250998-2F3E-4430-998E-F8694DD19956}" type="presParOf" srcId="{5F921152-9384-47DF-B8E9-E72D0C53A843}" destId="{7E52F4CE-F4E0-4771-BB16-4DEE741514C7}" srcOrd="8" destOrd="0" presId="urn:microsoft.com/office/officeart/2016/7/layout/HexagonTimeline"/>
    <dgm:cxn modelId="{C8817A0B-2E96-489C-AC93-8164DADD67E8}" type="presParOf" srcId="{7E52F4CE-F4E0-4771-BB16-4DEE741514C7}" destId="{8DBE84BD-A0B9-479B-AE95-04F7EA15E9E9}" srcOrd="0" destOrd="0" presId="urn:microsoft.com/office/officeart/2016/7/layout/HexagonTimeline"/>
    <dgm:cxn modelId="{DB83264D-6914-4B30-8092-93EF7369D280}" type="presParOf" srcId="{7E52F4CE-F4E0-4771-BB16-4DEE741514C7}" destId="{0E2E4126-B6A8-45C5-B2C7-2C06AD6E18E7}" srcOrd="1" destOrd="0" presId="urn:microsoft.com/office/officeart/2016/7/layout/HexagonTimeline"/>
    <dgm:cxn modelId="{17742777-4C85-4881-BE50-0FB4D8D2A6F2}" type="presParOf" srcId="{7E52F4CE-F4E0-4771-BB16-4DEE741514C7}" destId="{B02DD85E-7A61-4DD2-A857-0D2584C55ACD}" srcOrd="2" destOrd="0" presId="urn:microsoft.com/office/officeart/2016/7/layout/HexagonTimeline"/>
    <dgm:cxn modelId="{B091E1E3-9C5A-4503-935B-067A29BD3746}" type="presParOf" srcId="{7E52F4CE-F4E0-4771-BB16-4DEE741514C7}" destId="{757D6E7A-7B8C-43BB-9A7E-6BCB0BB03C8B}" srcOrd="3" destOrd="0" presId="urn:microsoft.com/office/officeart/2016/7/layout/HexagonTimeline"/>
    <dgm:cxn modelId="{3ABA3EB4-AD6B-48D6-AD3D-E2C4E56BECCE}" type="presParOf" srcId="{7E52F4CE-F4E0-4771-BB16-4DEE741514C7}" destId="{F4EF4540-492F-432D-AEDA-0F6BBA74C599}" srcOrd="4" destOrd="0" presId="urn:microsoft.com/office/officeart/2016/7/layout/HexagonTimeline"/>
    <dgm:cxn modelId="{72640EE2-18E4-44BB-A804-25443BB1D1C7}" type="presParOf" srcId="{5F921152-9384-47DF-B8E9-E72D0C53A843}" destId="{7D7EA722-740F-4A7A-95DE-A60BFB527FF0}" srcOrd="9" destOrd="0" presId="urn:microsoft.com/office/officeart/2016/7/layout/HexagonTimeline"/>
    <dgm:cxn modelId="{8D9B823B-AF3C-401C-A8D9-4C6A7E20D8FE}" type="presParOf" srcId="{5F921152-9384-47DF-B8E9-E72D0C53A843}" destId="{EF935858-0DAE-4D2B-975C-85F6883399DF}" srcOrd="10" destOrd="0" presId="urn:microsoft.com/office/officeart/2016/7/layout/HexagonTimeline"/>
    <dgm:cxn modelId="{0700C300-D852-4D7B-8B1D-2209A1BFCD6A}" type="presParOf" srcId="{EF935858-0DAE-4D2B-975C-85F6883399DF}" destId="{0F383DB1-088E-4DA6-AF47-99405321EF32}" srcOrd="0" destOrd="0" presId="urn:microsoft.com/office/officeart/2016/7/layout/HexagonTimeline"/>
    <dgm:cxn modelId="{3ED85722-2E0F-4CFA-86BE-AAB49C88C248}" type="presParOf" srcId="{EF935858-0DAE-4D2B-975C-85F6883399DF}" destId="{21705DDA-4A4F-433F-AA55-2A5236FA165E}" srcOrd="1" destOrd="0" presId="urn:microsoft.com/office/officeart/2016/7/layout/HexagonTimeline"/>
    <dgm:cxn modelId="{AEC76D8E-D268-4F91-9DF2-36C5753ADD4A}" type="presParOf" srcId="{EF935858-0DAE-4D2B-975C-85F6883399DF}" destId="{D9A8D2BB-F8CD-4168-A53B-F1D23313760F}" srcOrd="2" destOrd="0" presId="urn:microsoft.com/office/officeart/2016/7/layout/HexagonTimeline"/>
    <dgm:cxn modelId="{B37B0B5C-D7B7-402D-A53D-FE74945D6394}" type="presParOf" srcId="{EF935858-0DAE-4D2B-975C-85F6883399DF}" destId="{9AC4E39E-8232-4894-B1D0-3922DC4AC573}" srcOrd="3" destOrd="0" presId="urn:microsoft.com/office/officeart/2016/7/layout/HexagonTimeline"/>
    <dgm:cxn modelId="{561FD389-66E7-439E-8FD7-F6A7BCB89ABF}" type="presParOf" srcId="{EF935858-0DAE-4D2B-975C-85F6883399DF}" destId="{8CBBB0C0-4C5E-4DC3-B2DB-E8860DB5EC08}"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C703-BDCB-4076-9523-E30657D3FBEC}">
      <dsp:nvSpPr>
        <dsp:cNvPr id="0" name=""/>
        <dsp:cNvSpPr/>
      </dsp:nvSpPr>
      <dsp:spPr>
        <a:xfrm>
          <a:off x="239536" y="1925276"/>
          <a:ext cx="1208394" cy="507910"/>
        </a:xfrm>
        <a:prstGeom prst="homePlate">
          <a:avLst>
            <a:gd name="adj" fmla="val 4000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IMPORT LIBRARIES</a:t>
          </a:r>
        </a:p>
      </dsp:txBody>
      <dsp:txXfrm>
        <a:off x="239536" y="1925276"/>
        <a:ext cx="1106812" cy="507910"/>
      </dsp:txXfrm>
    </dsp:sp>
    <dsp:sp modelId="{E20F6FBA-79EE-464D-B80B-A2452E8154E8}">
      <dsp:nvSpPr>
        <dsp:cNvPr id="0" name=""/>
        <dsp:cNvSpPr/>
      </dsp:nvSpPr>
      <dsp:spPr>
        <a:xfrm>
          <a:off x="4571" y="22562"/>
          <a:ext cx="1678326" cy="1354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kern="1200" dirty="0"/>
            <a:t>START</a:t>
          </a:r>
        </a:p>
      </dsp:txBody>
      <dsp:txXfrm>
        <a:off x="4571" y="22562"/>
        <a:ext cx="1678326" cy="1354428"/>
      </dsp:txXfrm>
    </dsp:sp>
    <dsp:sp modelId="{B83DEA66-1806-4316-857B-546C6C0ABDBC}">
      <dsp:nvSpPr>
        <dsp:cNvPr id="0" name=""/>
        <dsp:cNvSpPr/>
      </dsp:nvSpPr>
      <dsp:spPr>
        <a:xfrm rot="21575188">
          <a:off x="1447925" y="2177450"/>
          <a:ext cx="493587" cy="0"/>
        </a:xfrm>
        <a:custGeom>
          <a:avLst/>
          <a:gdLst/>
          <a:ahLst/>
          <a:cxnLst/>
          <a:rect l="0" t="0" r="0" b="0"/>
          <a:pathLst>
            <a:path>
              <a:moveTo>
                <a:pt x="0" y="0"/>
              </a:moveTo>
              <a:lnTo>
                <a:pt x="493587" y="0"/>
              </a:lnTo>
            </a:path>
          </a:pathLst>
        </a:custGeom>
        <a:no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E94F6A7-8DDE-4C87-A134-3E5F2C1ABE68}">
      <dsp:nvSpPr>
        <dsp:cNvPr id="0" name=""/>
        <dsp:cNvSpPr/>
      </dsp:nvSpPr>
      <dsp:spPr>
        <a:xfrm>
          <a:off x="843734" y="1488954"/>
          <a:ext cx="0" cy="423258"/>
        </a:xfrm>
        <a:prstGeom prst="line">
          <a:avLst/>
        </a:prstGeom>
        <a:noFill/>
        <a:ln w="12700" cap="flat" cmpd="sng" algn="ctr">
          <a:solidFill>
            <a:schemeClr val="accent1">
              <a:hueOff val="0"/>
              <a:satOff val="0"/>
              <a:lumOff val="0"/>
              <a:alphaOff val="0"/>
            </a:schemeClr>
          </a:solidFill>
          <a:prstDash val="dash"/>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8EB8A2AD-C798-4FAE-A825-A5BF2B46E920}">
      <dsp:nvSpPr>
        <dsp:cNvPr id="0" name=""/>
        <dsp:cNvSpPr/>
      </dsp:nvSpPr>
      <dsp:spPr>
        <a:xfrm>
          <a:off x="801408" y="1397178"/>
          <a:ext cx="84651" cy="84651"/>
        </a:xfrm>
        <a:prstGeom prst="diamond">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F8C3026-7247-4C69-87F8-5D5E7C9A3FD0}">
      <dsp:nvSpPr>
        <dsp:cNvPr id="0" name=""/>
        <dsp:cNvSpPr/>
      </dsp:nvSpPr>
      <dsp:spPr>
        <a:xfrm>
          <a:off x="1941506" y="1914588"/>
          <a:ext cx="1329991" cy="522160"/>
        </a:xfrm>
        <a:prstGeom prst="hexagon">
          <a:avLst>
            <a:gd name="adj" fmla="val 40000"/>
            <a:gd name="vf" fmla="val 1154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2121960" y="1985435"/>
        <a:ext cx="969083" cy="380466"/>
      </dsp:txXfrm>
    </dsp:sp>
    <dsp:sp modelId="{B8BEE52E-BB32-4A29-889D-98418E8AEC2C}">
      <dsp:nvSpPr>
        <dsp:cNvPr id="0" name=""/>
        <dsp:cNvSpPr/>
      </dsp:nvSpPr>
      <dsp:spPr>
        <a:xfrm>
          <a:off x="1682897" y="2958909"/>
          <a:ext cx="1847209"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Font typeface="Arial" panose="020B0604020202020204" pitchFamily="34" charset="0"/>
            <a:buNone/>
          </a:pPr>
          <a:r>
            <a:rPr lang="en-IN" sz="1100" kern="1200" dirty="0"/>
            <a:t>CALIFORINA HOUSING DATASET </a:t>
          </a:r>
          <a:endParaRPr lang="en-US" sz="1100" kern="1200" dirty="0"/>
        </a:p>
      </dsp:txBody>
      <dsp:txXfrm>
        <a:off x="1682897" y="2958909"/>
        <a:ext cx="1847209" cy="1392428"/>
      </dsp:txXfrm>
    </dsp:sp>
    <dsp:sp modelId="{740E9D1E-0907-4886-B962-E6A42470EA9E}">
      <dsp:nvSpPr>
        <dsp:cNvPr id="0" name=""/>
        <dsp:cNvSpPr/>
      </dsp:nvSpPr>
      <dsp:spPr>
        <a:xfrm>
          <a:off x="3271497" y="2175669"/>
          <a:ext cx="598693" cy="0"/>
        </a:xfrm>
        <a:custGeom>
          <a:avLst/>
          <a:gdLst/>
          <a:ahLst/>
          <a:cxnLst/>
          <a:rect l="0" t="0" r="0" b="0"/>
          <a:pathLst>
            <a:path>
              <a:moveTo>
                <a:pt x="0" y="0"/>
              </a:moveTo>
              <a:lnTo>
                <a:pt x="598693" y="0"/>
              </a:lnTo>
            </a:path>
          </a:pathLst>
        </a:custGeom>
        <a:no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24ACEDC-53F3-4F4F-ADA4-A1B743D31A1C}">
      <dsp:nvSpPr>
        <dsp:cNvPr id="0" name=""/>
        <dsp:cNvSpPr/>
      </dsp:nvSpPr>
      <dsp:spPr>
        <a:xfrm>
          <a:off x="2606502" y="2436749"/>
          <a:ext cx="0" cy="435133"/>
        </a:xfrm>
        <a:prstGeom prst="line">
          <a:avLst/>
        </a:prstGeom>
        <a:noFill/>
        <a:ln w="12700" cap="flat" cmpd="sng" algn="ctr">
          <a:solidFill>
            <a:schemeClr val="accent1">
              <a:hueOff val="0"/>
              <a:satOff val="0"/>
              <a:lumOff val="0"/>
              <a:alphaOff val="0"/>
            </a:schemeClr>
          </a:solidFill>
          <a:prstDash val="dash"/>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ED452210-013D-4950-8789-E67FF76A5191}">
      <dsp:nvSpPr>
        <dsp:cNvPr id="0" name=""/>
        <dsp:cNvSpPr/>
      </dsp:nvSpPr>
      <dsp:spPr>
        <a:xfrm>
          <a:off x="2559917" y="2871883"/>
          <a:ext cx="93169" cy="87026"/>
        </a:xfrm>
        <a:prstGeom prst="diamond">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974CFEC-506B-42C8-AE78-EB13C68C52E9}">
      <dsp:nvSpPr>
        <dsp:cNvPr id="0" name=""/>
        <dsp:cNvSpPr/>
      </dsp:nvSpPr>
      <dsp:spPr>
        <a:xfrm>
          <a:off x="3870191" y="2028294"/>
          <a:ext cx="1675337" cy="294749"/>
        </a:xfrm>
        <a:prstGeom prst="hexagon">
          <a:avLst>
            <a:gd name="adj" fmla="val 40000"/>
            <a:gd name="vf" fmla="val 1154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a:t>DATA PREPROCESSING </a:t>
          </a:r>
          <a:endParaRPr lang="en-US" sz="1000" kern="1200" dirty="0"/>
        </a:p>
      </dsp:txBody>
      <dsp:txXfrm>
        <a:off x="4049102" y="2059771"/>
        <a:ext cx="1317515" cy="231795"/>
      </dsp:txXfrm>
    </dsp:sp>
    <dsp:sp modelId="{18E3FB84-F637-4ADB-A9C4-53D174B79E7F}">
      <dsp:nvSpPr>
        <dsp:cNvPr id="0" name=""/>
        <dsp:cNvSpPr/>
      </dsp:nvSpPr>
      <dsp:spPr>
        <a:xfrm>
          <a:off x="3544431" y="303215"/>
          <a:ext cx="2326857" cy="785997"/>
        </a:xfrm>
        <a:prstGeom prst="hexagon">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ctr" anchorCtr="1">
          <a:noAutofit/>
        </a:bodyPr>
        <a:lstStyle/>
        <a:p>
          <a:pPr marL="0" lvl="0" indent="0" algn="ctr" defTabSz="488950">
            <a:lnSpc>
              <a:spcPct val="90000"/>
            </a:lnSpc>
            <a:spcBef>
              <a:spcPct val="0"/>
            </a:spcBef>
            <a:spcAft>
              <a:spcPct val="35000"/>
            </a:spcAft>
            <a:buNone/>
          </a:pPr>
          <a:r>
            <a:rPr lang="en-IN" sz="1100" b="0" i="0" kern="1200"/>
            <a:t>Convert to pandas DataFrame</a:t>
          </a:r>
          <a:endParaRPr lang="en-US" sz="1100" i="1" kern="1200" dirty="0"/>
        </a:p>
        <a:p>
          <a:pPr marL="0" lvl="0" indent="0" algn="ctr" defTabSz="488950">
            <a:lnSpc>
              <a:spcPct val="90000"/>
            </a:lnSpc>
            <a:spcBef>
              <a:spcPct val="0"/>
            </a:spcBef>
            <a:spcAft>
              <a:spcPct val="35000"/>
            </a:spcAft>
            <a:buFont typeface="+mj-lt"/>
            <a:buNone/>
          </a:pPr>
          <a:r>
            <a:rPr lang="en-IN" sz="1100" b="0" i="0" kern="1200" dirty="0"/>
            <a:t>Check for null values</a:t>
          </a:r>
        </a:p>
        <a:p>
          <a:pPr marL="0" lvl="0" indent="0" algn="ctr" defTabSz="488950">
            <a:lnSpc>
              <a:spcPct val="90000"/>
            </a:lnSpc>
            <a:spcBef>
              <a:spcPct val="0"/>
            </a:spcBef>
            <a:spcAft>
              <a:spcPct val="35000"/>
            </a:spcAft>
            <a:buFont typeface="+mj-lt"/>
            <a:buNone/>
          </a:pPr>
          <a:r>
            <a:rPr lang="en-US" sz="1100" b="0" i="0" kern="1200"/>
            <a:t>Get basic Stats of data</a:t>
          </a:r>
        </a:p>
      </dsp:txBody>
      <dsp:txXfrm>
        <a:off x="3803836" y="390840"/>
        <a:ext cx="1808048" cy="610747"/>
      </dsp:txXfrm>
    </dsp:sp>
    <dsp:sp modelId="{ACF49F9D-0BF7-4DE8-8EF9-72E5AC3C8388}">
      <dsp:nvSpPr>
        <dsp:cNvPr id="0" name=""/>
        <dsp:cNvSpPr/>
      </dsp:nvSpPr>
      <dsp:spPr>
        <a:xfrm>
          <a:off x="5545528" y="2175669"/>
          <a:ext cx="552994" cy="0"/>
        </a:xfrm>
        <a:custGeom>
          <a:avLst/>
          <a:gdLst/>
          <a:ahLst/>
          <a:cxnLst/>
          <a:rect l="0" t="0" r="0" b="0"/>
          <a:pathLst>
            <a:path>
              <a:moveTo>
                <a:pt x="0" y="0"/>
              </a:moveTo>
              <a:lnTo>
                <a:pt x="552994" y="0"/>
              </a:lnTo>
            </a:path>
          </a:pathLst>
        </a:custGeom>
        <a:no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61B0898-CF76-4064-BEBF-4DB363A30F25}">
      <dsp:nvSpPr>
        <dsp:cNvPr id="0" name=""/>
        <dsp:cNvSpPr/>
      </dsp:nvSpPr>
      <dsp:spPr>
        <a:xfrm>
          <a:off x="4707859" y="1574209"/>
          <a:ext cx="0" cy="245624"/>
        </a:xfrm>
        <a:prstGeom prst="line">
          <a:avLst/>
        </a:prstGeom>
        <a:noFill/>
        <a:ln w="12700" cap="flat" cmpd="sng" algn="ctr">
          <a:solidFill>
            <a:schemeClr val="accent1">
              <a:hueOff val="0"/>
              <a:satOff val="0"/>
              <a:lumOff val="0"/>
              <a:alphaOff val="0"/>
            </a:schemeClr>
          </a:solidFill>
          <a:prstDash val="dash"/>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D5F2A243-4480-4C74-9CF8-86B8C805FABD}">
      <dsp:nvSpPr>
        <dsp:cNvPr id="0" name=""/>
        <dsp:cNvSpPr/>
      </dsp:nvSpPr>
      <dsp:spPr>
        <a:xfrm>
          <a:off x="4649178" y="1411379"/>
          <a:ext cx="117362" cy="49124"/>
        </a:xfrm>
        <a:prstGeom prst="triangl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0232FD9-5E8C-4C69-B2DA-83D44EDF19CF}">
      <dsp:nvSpPr>
        <dsp:cNvPr id="0" name=""/>
        <dsp:cNvSpPr/>
      </dsp:nvSpPr>
      <dsp:spPr>
        <a:xfrm>
          <a:off x="6098522" y="1914588"/>
          <a:ext cx="1242297" cy="522160"/>
        </a:xfrm>
        <a:prstGeom prst="hexagon">
          <a:avLst>
            <a:gd name="adj" fmla="val 40000"/>
            <a:gd name="vf" fmla="val 1154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b="0" kern="1200" dirty="0"/>
            <a:t>DATA ANALYSIS</a:t>
          </a:r>
        </a:p>
      </dsp:txBody>
      <dsp:txXfrm>
        <a:off x="6271668" y="1987364"/>
        <a:ext cx="896005" cy="376608"/>
      </dsp:txXfrm>
    </dsp:sp>
    <dsp:sp modelId="{DF1E9D22-47D4-4C5C-A257-E840FAA8C83A}">
      <dsp:nvSpPr>
        <dsp:cNvPr id="0" name=""/>
        <dsp:cNvSpPr/>
      </dsp:nvSpPr>
      <dsp:spPr>
        <a:xfrm>
          <a:off x="5856964" y="2958909"/>
          <a:ext cx="1725412"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IN" sz="1100" b="0" i="0" kern="1200" dirty="0" err="1"/>
            <a:t>Calaculate</a:t>
          </a:r>
          <a:r>
            <a:rPr lang="en-IN" sz="1100" b="0" i="0" kern="1200" dirty="0"/>
            <a:t> Co-</a:t>
          </a:r>
          <a:r>
            <a:rPr lang="en-IN" sz="1100" b="0" i="0" kern="1200" dirty="0" err="1"/>
            <a:t>Relatoion</a:t>
          </a:r>
          <a:endParaRPr lang="en-US" sz="1100" kern="1200" dirty="0"/>
        </a:p>
        <a:p>
          <a:pPr marL="0" lvl="0" indent="0" algn="ctr" defTabSz="488950">
            <a:lnSpc>
              <a:spcPct val="90000"/>
            </a:lnSpc>
            <a:spcBef>
              <a:spcPct val="0"/>
            </a:spcBef>
            <a:spcAft>
              <a:spcPct val="35000"/>
            </a:spcAft>
            <a:buFont typeface="+mj-lt"/>
            <a:buNone/>
          </a:pPr>
          <a:r>
            <a:rPr lang="en-US" sz="1100" b="0" i="0" kern="1200" dirty="0"/>
            <a:t>Construct a heatmap</a:t>
          </a:r>
        </a:p>
      </dsp:txBody>
      <dsp:txXfrm>
        <a:off x="5856964" y="2958909"/>
        <a:ext cx="1725412" cy="1392428"/>
      </dsp:txXfrm>
    </dsp:sp>
    <dsp:sp modelId="{78779B33-F697-45A1-8947-238C6735CAD7}">
      <dsp:nvSpPr>
        <dsp:cNvPr id="0" name=""/>
        <dsp:cNvSpPr/>
      </dsp:nvSpPr>
      <dsp:spPr>
        <a:xfrm>
          <a:off x="7340819" y="2175669"/>
          <a:ext cx="483115" cy="0"/>
        </a:xfrm>
        <a:custGeom>
          <a:avLst/>
          <a:gdLst/>
          <a:ahLst/>
          <a:cxnLst/>
          <a:rect l="0" t="0" r="0" b="0"/>
          <a:pathLst>
            <a:path>
              <a:moveTo>
                <a:pt x="0" y="0"/>
              </a:moveTo>
              <a:lnTo>
                <a:pt x="483115" y="0"/>
              </a:lnTo>
            </a:path>
          </a:pathLst>
        </a:custGeom>
        <a:no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2880EB9-9372-4E08-BB3E-D5E2CB324333}">
      <dsp:nvSpPr>
        <dsp:cNvPr id="0" name=""/>
        <dsp:cNvSpPr/>
      </dsp:nvSpPr>
      <dsp:spPr>
        <a:xfrm>
          <a:off x="6719671" y="2436749"/>
          <a:ext cx="0" cy="435133"/>
        </a:xfrm>
        <a:prstGeom prst="line">
          <a:avLst/>
        </a:prstGeom>
        <a:noFill/>
        <a:ln w="12700" cap="flat" cmpd="sng" algn="ctr">
          <a:solidFill>
            <a:schemeClr val="accent1">
              <a:hueOff val="0"/>
              <a:satOff val="0"/>
              <a:lumOff val="0"/>
              <a:alphaOff val="0"/>
            </a:schemeClr>
          </a:solidFill>
          <a:prstDash val="dash"/>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D7FE156B-76E4-4ED6-9666-E3256FB28C4F}">
      <dsp:nvSpPr>
        <dsp:cNvPr id="0" name=""/>
        <dsp:cNvSpPr/>
      </dsp:nvSpPr>
      <dsp:spPr>
        <a:xfrm>
          <a:off x="6676157" y="2871883"/>
          <a:ext cx="87026" cy="87026"/>
        </a:xfrm>
        <a:prstGeom prst="diamond">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DBE84BD-A0B9-479B-AE95-04F7EA15E9E9}">
      <dsp:nvSpPr>
        <dsp:cNvPr id="0" name=""/>
        <dsp:cNvSpPr/>
      </dsp:nvSpPr>
      <dsp:spPr>
        <a:xfrm>
          <a:off x="7823935" y="1914588"/>
          <a:ext cx="1242297" cy="522160"/>
        </a:xfrm>
        <a:prstGeom prst="hexagon">
          <a:avLst>
            <a:gd name="adj" fmla="val 40000"/>
            <a:gd name="vf" fmla="val 1154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b="0" kern="1200" dirty="0"/>
            <a:t>MODEL BUILDING</a:t>
          </a:r>
          <a:endParaRPr lang="en-US" sz="1000" b="0" kern="1200" dirty="0"/>
        </a:p>
      </dsp:txBody>
      <dsp:txXfrm>
        <a:off x="7997081" y="1987364"/>
        <a:ext cx="896005" cy="376608"/>
      </dsp:txXfrm>
    </dsp:sp>
    <dsp:sp modelId="{0E2E4126-B6A8-45C5-B2C7-2C06AD6E18E7}">
      <dsp:nvSpPr>
        <dsp:cNvPr id="0" name=""/>
        <dsp:cNvSpPr/>
      </dsp:nvSpPr>
      <dsp:spPr>
        <a:xfrm>
          <a:off x="7582377" y="0"/>
          <a:ext cx="1725412"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IN" sz="1100" b="0" i="0" kern="1200" dirty="0"/>
            <a:t>Split the data</a:t>
          </a:r>
          <a:endParaRPr lang="en-US" sz="1100" kern="1200" dirty="0"/>
        </a:p>
        <a:p>
          <a:pPr marL="0" lvl="0" indent="0" algn="ctr" defTabSz="488950">
            <a:lnSpc>
              <a:spcPct val="90000"/>
            </a:lnSpc>
            <a:spcBef>
              <a:spcPct val="0"/>
            </a:spcBef>
            <a:spcAft>
              <a:spcPct val="35000"/>
            </a:spcAft>
            <a:buFont typeface="+mj-lt"/>
            <a:buNone/>
          </a:pPr>
          <a:r>
            <a:rPr lang="en-IN" sz="1100" b="0" i="0" kern="1200" dirty="0"/>
            <a:t>Get the ML model</a:t>
          </a:r>
          <a:endParaRPr lang="en-US" sz="1100" kern="1200" dirty="0"/>
        </a:p>
        <a:p>
          <a:pPr marL="0" lvl="0" indent="0" algn="ctr" defTabSz="488950">
            <a:lnSpc>
              <a:spcPct val="90000"/>
            </a:lnSpc>
            <a:spcBef>
              <a:spcPct val="0"/>
            </a:spcBef>
            <a:spcAft>
              <a:spcPct val="35000"/>
            </a:spcAft>
            <a:buFont typeface="+mj-lt"/>
            <a:buNone/>
          </a:pPr>
          <a:r>
            <a:rPr lang="en-US" sz="1100" b="0" i="0" kern="1200"/>
            <a:t>Feed data to that model</a:t>
          </a:r>
        </a:p>
      </dsp:txBody>
      <dsp:txXfrm>
        <a:off x="7582377" y="0"/>
        <a:ext cx="1725412" cy="1392428"/>
      </dsp:txXfrm>
    </dsp:sp>
    <dsp:sp modelId="{7D7EA722-740F-4A7A-95DE-A60BFB527FF0}">
      <dsp:nvSpPr>
        <dsp:cNvPr id="0" name=""/>
        <dsp:cNvSpPr/>
      </dsp:nvSpPr>
      <dsp:spPr>
        <a:xfrm rot="21497256">
          <a:off x="9066107" y="2167280"/>
          <a:ext cx="561433" cy="0"/>
        </a:xfrm>
        <a:custGeom>
          <a:avLst/>
          <a:gdLst/>
          <a:ahLst/>
          <a:cxnLst/>
          <a:rect l="0" t="0" r="0" b="0"/>
          <a:pathLst>
            <a:path>
              <a:moveTo>
                <a:pt x="0" y="0"/>
              </a:moveTo>
              <a:lnTo>
                <a:pt x="561433" y="0"/>
              </a:lnTo>
            </a:path>
          </a:pathLst>
        </a:custGeom>
        <a:no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02DD85E-7A61-4DD2-A857-0D2584C55ACD}">
      <dsp:nvSpPr>
        <dsp:cNvPr id="0" name=""/>
        <dsp:cNvSpPr/>
      </dsp:nvSpPr>
      <dsp:spPr>
        <a:xfrm>
          <a:off x="8445083" y="1479454"/>
          <a:ext cx="0" cy="435133"/>
        </a:xfrm>
        <a:prstGeom prst="line">
          <a:avLst/>
        </a:prstGeom>
        <a:noFill/>
        <a:ln w="12700" cap="flat" cmpd="sng" algn="ctr">
          <a:solidFill>
            <a:schemeClr val="accent1">
              <a:hueOff val="0"/>
              <a:satOff val="0"/>
              <a:lumOff val="0"/>
              <a:alphaOff val="0"/>
            </a:schemeClr>
          </a:solidFill>
          <a:prstDash val="dash"/>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757D6E7A-7B8C-43BB-9A7E-6BCB0BB03C8B}">
      <dsp:nvSpPr>
        <dsp:cNvPr id="0" name=""/>
        <dsp:cNvSpPr/>
      </dsp:nvSpPr>
      <dsp:spPr>
        <a:xfrm>
          <a:off x="8401570" y="1392428"/>
          <a:ext cx="87026" cy="87026"/>
        </a:xfrm>
        <a:prstGeom prst="diamond">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F383DB1-088E-4DA6-AF47-99405321EF32}">
      <dsp:nvSpPr>
        <dsp:cNvPr id="0" name=""/>
        <dsp:cNvSpPr/>
      </dsp:nvSpPr>
      <dsp:spPr>
        <a:xfrm rot="10800000">
          <a:off x="9627415" y="2011517"/>
          <a:ext cx="1111458" cy="294749"/>
        </a:xfrm>
        <a:prstGeom prst="homePlate">
          <a:avLst>
            <a:gd name="adj" fmla="val 4000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w="10000" cap="flat"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MODEL EVALUATION</a:t>
          </a:r>
          <a:endParaRPr lang="en-US" sz="1100" kern="1200" dirty="0"/>
        </a:p>
      </dsp:txBody>
      <dsp:txXfrm rot="10800000">
        <a:off x="9686365" y="2011517"/>
        <a:ext cx="1052508" cy="294749"/>
      </dsp:txXfrm>
    </dsp:sp>
    <dsp:sp modelId="{21705DDA-4A4F-433F-AA55-2A5236FA165E}">
      <dsp:nvSpPr>
        <dsp:cNvPr id="0" name=""/>
        <dsp:cNvSpPr/>
      </dsp:nvSpPr>
      <dsp:spPr>
        <a:xfrm>
          <a:off x="9411298" y="3245347"/>
          <a:ext cx="1543692" cy="785997"/>
        </a:xfrm>
        <a:prstGeom prst="hexagon">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ctr" anchorCtr="1">
          <a:noAutofit/>
        </a:bodyPr>
        <a:lstStyle/>
        <a:p>
          <a:pPr marL="0" lvl="0" indent="0" algn="ctr" defTabSz="488950">
            <a:lnSpc>
              <a:spcPct val="90000"/>
            </a:lnSpc>
            <a:spcBef>
              <a:spcPct val="0"/>
            </a:spcBef>
            <a:spcAft>
              <a:spcPct val="35000"/>
            </a:spcAft>
            <a:buNone/>
          </a:pPr>
          <a:r>
            <a:rPr lang="en-US" sz="1100" b="0" i="0" kern="1200" dirty="0"/>
            <a:t>Calculate errors for </a:t>
          </a:r>
          <a:r>
            <a:rPr lang="en-US" sz="1100" b="0" i="0" kern="1200" dirty="0" err="1"/>
            <a:t>traning</a:t>
          </a:r>
          <a:r>
            <a:rPr lang="en-US" sz="1100" b="0" i="0" kern="1200" dirty="0"/>
            <a:t> and testing data</a:t>
          </a:r>
          <a:endParaRPr lang="en-US" sz="1100" kern="1200" dirty="0"/>
        </a:p>
      </dsp:txBody>
      <dsp:txXfrm>
        <a:off x="9605439" y="3344197"/>
        <a:ext cx="1155410" cy="588297"/>
      </dsp:txXfrm>
    </dsp:sp>
    <dsp:sp modelId="{D9A8D2BB-F8CD-4168-A53B-F1D23313760F}">
      <dsp:nvSpPr>
        <dsp:cNvPr id="0" name=""/>
        <dsp:cNvSpPr/>
      </dsp:nvSpPr>
      <dsp:spPr>
        <a:xfrm>
          <a:off x="10183144" y="2514726"/>
          <a:ext cx="0" cy="245624"/>
        </a:xfrm>
        <a:prstGeom prst="line">
          <a:avLst/>
        </a:prstGeom>
        <a:noFill/>
        <a:ln w="12700" cap="flat" cmpd="sng" algn="ctr">
          <a:solidFill>
            <a:schemeClr val="accent1">
              <a:hueOff val="0"/>
              <a:satOff val="0"/>
              <a:lumOff val="0"/>
              <a:alphaOff val="0"/>
            </a:schemeClr>
          </a:solidFill>
          <a:prstDash val="dash"/>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9AC4E39E-8232-4894-B1D0-3922DC4AC573}">
      <dsp:nvSpPr>
        <dsp:cNvPr id="0" name=""/>
        <dsp:cNvSpPr/>
      </dsp:nvSpPr>
      <dsp:spPr>
        <a:xfrm>
          <a:off x="10144214" y="2874057"/>
          <a:ext cx="77861" cy="49124"/>
        </a:xfrm>
        <a:prstGeom prst="triangle">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299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828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0535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570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2327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3539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5152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31324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2546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237633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939930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6715026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52983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94784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718056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103865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470216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9184DA70-C731-4C70-880D-CCD4705E623C}" type="datetime1">
              <a:rPr lang="en-US" smtClean="0"/>
              <a:t>9/3/2022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641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946083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57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043318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9/3/2022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526932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7043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6862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86592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67574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673380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309070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9827152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85470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0883331"/>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460466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9888194"/>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923915"/>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184DA70-C731-4C70-880D-CCD4705E623C}" type="datetime1">
              <a:rPr lang="en-US" smtClean="0"/>
              <a:t>9/3/2022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A98EE3D-8CD1-4C3F-BD1C-C98C9596463C}"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453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15576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73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13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9/3/2022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460428"/>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048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8411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68728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7703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911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96900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8.jp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D6E202-B606-4609-B914-27C9371A1F6D}" type="datetime1">
              <a:rPr lang="en-US" smtClean="0"/>
              <a:t>9/3/2022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9273388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62D6E202-B606-4609-B914-27C9371A1F6D}" type="datetime1">
              <a:rPr lang="en-US" smtClean="0"/>
              <a:t>9/3/2022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9217187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2D6E202-B606-4609-B914-27C9371A1F6D}" type="datetime1">
              <a:rPr lang="en-US" smtClean="0"/>
              <a:t>9/3/2022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6270490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www.w3schools.com/python/pandas" TargetMode="External"/><Relationship Id="rId2" Type="http://schemas.openxmlformats.org/officeDocument/2006/relationships/hyperlink" Target="http://www.kaggle.com/" TargetMode="Externa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09334" y="2508308"/>
            <a:ext cx="3575194" cy="679509"/>
          </a:xfrm>
        </p:spPr>
        <p:txBody>
          <a:bodyPr anchor="b">
            <a:normAutofit fontScale="90000"/>
          </a:bodyPr>
          <a:lstStyle/>
          <a:p>
            <a:r>
              <a:rPr lang="en-US" sz="4400" dirty="0">
                <a:solidFill>
                  <a:schemeClr val="bg1"/>
                </a:solidFill>
              </a:rPr>
              <a:t>HOUSE PRICE PREDICTON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909334" y="3369077"/>
            <a:ext cx="3205640" cy="774186"/>
          </a:xfrm>
        </p:spPr>
        <p:txBody>
          <a:bodyPr anchor="t">
            <a:normAutofit/>
          </a:bodyPr>
          <a:lstStyle/>
          <a:p>
            <a:pPr>
              <a:lnSpc>
                <a:spcPct val="100000"/>
              </a:lnSpc>
            </a:pPr>
            <a:r>
              <a:rPr lang="en-US" sz="1600" dirty="0">
                <a:solidFill>
                  <a:schemeClr val="bg1"/>
                </a:solidFill>
              </a:rPr>
              <a:t>AUTHOR: ZETHINDRA.M</a:t>
            </a:r>
          </a:p>
          <a:p>
            <a:pPr>
              <a:lnSpc>
                <a:spcPct val="100000"/>
              </a:lnSpc>
            </a:pPr>
            <a:endParaRPr lang="en-US" sz="1600"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6936A7-12C6-93E7-2A0D-CE20A1F9FD38}"/>
              </a:ext>
            </a:extLst>
          </p:cNvPr>
          <p:cNvSpPr/>
          <p:nvPr/>
        </p:nvSpPr>
        <p:spPr>
          <a:xfrm>
            <a:off x="475129" y="0"/>
            <a:ext cx="3732625" cy="120032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i="1" u="sng" cap="none" spc="0" dirty="0">
                <a:ln/>
                <a:solidFill>
                  <a:schemeClr val="accent3"/>
                </a:solidFill>
                <a:effectLst/>
              </a:rPr>
              <a:t>Table of content</a:t>
            </a:r>
          </a:p>
          <a:p>
            <a:pPr algn="ctr"/>
            <a:endParaRPr lang="en-US" sz="3600" b="1" i="1" u="sng" cap="none" spc="0" dirty="0">
              <a:ln/>
              <a:solidFill>
                <a:schemeClr val="accent3"/>
              </a:solidFill>
              <a:effectLst/>
            </a:endParaRPr>
          </a:p>
        </p:txBody>
      </p:sp>
      <p:sp>
        <p:nvSpPr>
          <p:cNvPr id="3" name="TextBox 2">
            <a:extLst>
              <a:ext uri="{FF2B5EF4-FFF2-40B4-BE49-F238E27FC236}">
                <a16:creationId xmlns:a16="http://schemas.microsoft.com/office/drawing/2014/main" id="{82C5C7E0-17D4-133B-76C2-BFAA2C7FEFD7}"/>
              </a:ext>
            </a:extLst>
          </p:cNvPr>
          <p:cNvSpPr txBox="1"/>
          <p:nvPr/>
        </p:nvSpPr>
        <p:spPr>
          <a:xfrm>
            <a:off x="475129" y="1246094"/>
            <a:ext cx="4616824" cy="3693319"/>
          </a:xfrm>
          <a:prstGeom prst="rect">
            <a:avLst/>
          </a:prstGeom>
          <a:noFill/>
        </p:spPr>
        <p:txBody>
          <a:bodyPr wrap="square" rtlCol="0">
            <a:spAutoFit/>
          </a:bodyPr>
          <a:lstStyle/>
          <a:p>
            <a:pPr marL="342900" indent="-342900">
              <a:buFont typeface="+mj-lt"/>
              <a:buAutoNum type="arabicPeriod"/>
            </a:pPr>
            <a:r>
              <a:rPr lang="en-US" dirty="0">
                <a:solidFill>
                  <a:srgbClr val="002060"/>
                </a:solidFill>
              </a:rPr>
              <a:t>Abstract</a:t>
            </a:r>
          </a:p>
          <a:p>
            <a:pPr marL="342900" indent="-342900">
              <a:buFont typeface="+mj-lt"/>
              <a:buAutoNum type="arabicPeriod"/>
            </a:pPr>
            <a:endParaRPr lang="en-US" dirty="0">
              <a:solidFill>
                <a:srgbClr val="002060"/>
              </a:solidFill>
            </a:endParaRPr>
          </a:p>
          <a:p>
            <a:pPr marL="342900" indent="-342900">
              <a:buFont typeface="+mj-lt"/>
              <a:buAutoNum type="arabicPeriod"/>
            </a:pPr>
            <a:r>
              <a:rPr lang="en-US" dirty="0">
                <a:solidFill>
                  <a:srgbClr val="002060"/>
                </a:solidFill>
              </a:rPr>
              <a:t>Introduction</a:t>
            </a:r>
          </a:p>
          <a:p>
            <a:pPr marL="342900" indent="-342900">
              <a:buFont typeface="+mj-lt"/>
              <a:buAutoNum type="arabicPeriod"/>
            </a:pPr>
            <a:endParaRPr lang="en-US" dirty="0">
              <a:solidFill>
                <a:srgbClr val="002060"/>
              </a:solidFill>
            </a:endParaRPr>
          </a:p>
          <a:p>
            <a:pPr marL="342900" indent="-342900">
              <a:buFont typeface="+mj-lt"/>
              <a:buAutoNum type="arabicPeriod"/>
            </a:pPr>
            <a:r>
              <a:rPr lang="en-US" dirty="0">
                <a:solidFill>
                  <a:srgbClr val="002060"/>
                </a:solidFill>
              </a:rPr>
              <a:t>Methodology</a:t>
            </a:r>
          </a:p>
          <a:p>
            <a:pPr marL="342900" indent="-342900">
              <a:buFont typeface="+mj-lt"/>
              <a:buAutoNum type="arabicPeriod"/>
            </a:pPr>
            <a:endParaRPr lang="en-US" dirty="0">
              <a:solidFill>
                <a:srgbClr val="002060"/>
              </a:solidFill>
            </a:endParaRPr>
          </a:p>
          <a:p>
            <a:pPr marL="342900" indent="-342900">
              <a:buFont typeface="+mj-lt"/>
              <a:buAutoNum type="arabicPeriod"/>
            </a:pPr>
            <a:r>
              <a:rPr lang="en-US" dirty="0">
                <a:solidFill>
                  <a:srgbClr val="002060"/>
                </a:solidFill>
              </a:rPr>
              <a:t>Description</a:t>
            </a:r>
          </a:p>
          <a:p>
            <a:pPr marL="342900" indent="-342900">
              <a:buFont typeface="+mj-lt"/>
              <a:buAutoNum type="arabicPeriod"/>
            </a:pPr>
            <a:endParaRPr lang="en-US" dirty="0">
              <a:solidFill>
                <a:srgbClr val="002060"/>
              </a:solidFill>
            </a:endParaRPr>
          </a:p>
          <a:p>
            <a:pPr marL="342900" indent="-342900">
              <a:buFont typeface="+mj-lt"/>
              <a:buAutoNum type="arabicPeriod"/>
            </a:pPr>
            <a:r>
              <a:rPr lang="en-US" dirty="0">
                <a:solidFill>
                  <a:srgbClr val="002060"/>
                </a:solidFill>
              </a:rPr>
              <a:t>Result</a:t>
            </a:r>
          </a:p>
          <a:p>
            <a:pPr marL="342900" indent="-342900">
              <a:buFont typeface="+mj-lt"/>
              <a:buAutoNum type="arabicPeriod"/>
            </a:pPr>
            <a:endParaRPr lang="en-US" dirty="0">
              <a:solidFill>
                <a:srgbClr val="002060"/>
              </a:solidFill>
            </a:endParaRPr>
          </a:p>
          <a:p>
            <a:pPr marL="342900" indent="-342900">
              <a:buFont typeface="+mj-lt"/>
              <a:buAutoNum type="arabicPeriod"/>
            </a:pPr>
            <a:r>
              <a:rPr lang="en-US" dirty="0">
                <a:solidFill>
                  <a:srgbClr val="002060"/>
                </a:solidFill>
              </a:rPr>
              <a:t>Conclusion</a:t>
            </a:r>
          </a:p>
          <a:p>
            <a:pPr marL="342900" indent="-342900">
              <a:buFont typeface="+mj-lt"/>
              <a:buAutoNum type="arabicPeriod"/>
            </a:pPr>
            <a:endParaRPr lang="en-US" dirty="0">
              <a:solidFill>
                <a:srgbClr val="002060"/>
              </a:solidFill>
            </a:endParaRPr>
          </a:p>
          <a:p>
            <a:pPr marL="342900" indent="-342900">
              <a:buFont typeface="+mj-lt"/>
              <a:buAutoNum type="arabicPeriod"/>
            </a:pPr>
            <a:r>
              <a:rPr lang="en-US" dirty="0">
                <a:solidFill>
                  <a:srgbClr val="002060"/>
                </a:solidFill>
              </a:rPr>
              <a:t>Reference</a:t>
            </a:r>
            <a:endParaRPr lang="en-IN" dirty="0">
              <a:solidFill>
                <a:srgbClr val="002060"/>
              </a:solidFill>
            </a:endParaRPr>
          </a:p>
        </p:txBody>
      </p:sp>
    </p:spTree>
    <p:extLst>
      <p:ext uri="{BB962C8B-B14F-4D97-AF65-F5344CB8AC3E}">
        <p14:creationId xmlns:p14="http://schemas.microsoft.com/office/powerpoint/2010/main" val="341463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317332-2EBE-C1BC-4E9A-F36C633CA06D}"/>
              </a:ext>
            </a:extLst>
          </p:cNvPr>
          <p:cNvSpPr/>
          <p:nvPr/>
        </p:nvSpPr>
        <p:spPr>
          <a:xfrm>
            <a:off x="301552" y="81522"/>
            <a:ext cx="2193229" cy="769441"/>
          </a:xfrm>
          <a:prstGeom prst="rect">
            <a:avLst/>
          </a:prstGeom>
          <a:noFill/>
        </p:spPr>
        <p:txBody>
          <a:bodyPr wrap="none" lIns="91440" tIns="45720" rIns="91440" bIns="45720">
            <a:spAutoFit/>
          </a:bodyPr>
          <a:lstStyle/>
          <a:p>
            <a:pPr algn="ctr"/>
            <a:r>
              <a:rPr lang="en-US" sz="4400" u="sng" dirty="0">
                <a:ln w="0"/>
                <a:solidFill>
                  <a:srgbClr val="FFC000"/>
                </a:solidFill>
                <a:effectLst>
                  <a:outerShdw blurRad="38100" dist="25400" dir="5400000" algn="ctr" rotWithShape="0">
                    <a:srgbClr val="6E747A">
                      <a:alpha val="43000"/>
                    </a:srgbClr>
                  </a:outerShdw>
                </a:effectLst>
              </a:rPr>
              <a:t>Abstract</a:t>
            </a:r>
            <a:endParaRPr lang="en-US" sz="4400" u="sng" dirty="0">
              <a:ln w="0"/>
              <a:solidFill>
                <a:srgbClr val="FFC000"/>
              </a:soli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6BA29AEB-B564-8399-ADB5-F2BFA2AB15DD}"/>
              </a:ext>
            </a:extLst>
          </p:cNvPr>
          <p:cNvSpPr txBox="1"/>
          <p:nvPr/>
        </p:nvSpPr>
        <p:spPr>
          <a:xfrm>
            <a:off x="805343" y="1082180"/>
            <a:ext cx="10226180" cy="3693319"/>
          </a:xfrm>
          <a:prstGeom prst="rect">
            <a:avLst/>
          </a:prstGeom>
          <a:noFill/>
        </p:spPr>
        <p:txBody>
          <a:bodyPr wrap="square" rtlCol="0">
            <a:spAutoFit/>
          </a:bodyPr>
          <a:lstStyle/>
          <a:p>
            <a:r>
              <a:rPr lang="en-US" dirty="0"/>
              <a:t>Estimation of value of certain item gives an idea of how to tackle and manage the process of selling or buying that product. When the features of product are less then it becomes easy to predict the price but if you have many features and large amount of data about that product sales it necessary to consider impact of every feature on the price and data of product sales. This project focuses on house pricing in certain locality with the features of the house and the previous data on what the price of house with certain features and finally predicts the price of the house with the new features.</a:t>
            </a:r>
          </a:p>
          <a:p>
            <a:endParaRPr lang="en-US" dirty="0"/>
          </a:p>
          <a:p>
            <a:r>
              <a:rPr lang="en-US" dirty="0"/>
              <a:t>The house pricing dataset for the project contains 8 features and 20,639 sales information. With the help of Python and it’s libraries data was preprocessed to avoid wrong or un-used information and analyzed in the form of graphs to get the relation between the features. Built a Machine Learning model (Regression) for the prediction of prices and evaluation was done to check the accuracy of the model.</a:t>
            </a:r>
          </a:p>
          <a:p>
            <a:r>
              <a:rPr lang="en-US" dirty="0"/>
              <a:t>The future implementations of the project can be done to predict other sales information of various products. </a:t>
            </a:r>
            <a:endParaRPr lang="en-IN" dirty="0"/>
          </a:p>
        </p:txBody>
      </p:sp>
    </p:spTree>
    <p:extLst>
      <p:ext uri="{BB962C8B-B14F-4D97-AF65-F5344CB8AC3E}">
        <p14:creationId xmlns:p14="http://schemas.microsoft.com/office/powerpoint/2010/main" val="1842876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BB6E68-3B59-8E80-23FF-B08AE0D7AA41}"/>
              </a:ext>
            </a:extLst>
          </p:cNvPr>
          <p:cNvSpPr/>
          <p:nvPr/>
        </p:nvSpPr>
        <p:spPr>
          <a:xfrm>
            <a:off x="480923" y="383526"/>
            <a:ext cx="2690159" cy="523220"/>
          </a:xfrm>
          <a:prstGeom prst="rect">
            <a:avLst/>
          </a:prstGeom>
          <a:noFill/>
        </p:spPr>
        <p:txBody>
          <a:bodyPr wrap="none" lIns="91440" tIns="45720" rIns="91440" bIns="45720">
            <a:spAutoFit/>
          </a:bodyPr>
          <a:lstStyle/>
          <a:p>
            <a:pPr algn="ctr"/>
            <a:r>
              <a:rPr lang="en-US" sz="2800" b="0" u="sng" cap="none" spc="0" dirty="0">
                <a:ln w="0"/>
                <a:solidFill>
                  <a:srgbClr val="7030A0"/>
                </a:solidFill>
                <a:effectLst>
                  <a:outerShdw blurRad="38100" dist="25400" dir="5400000" algn="ctr" rotWithShape="0">
                    <a:srgbClr val="6E747A">
                      <a:alpha val="43000"/>
                    </a:srgbClr>
                  </a:outerShdw>
                </a:effectLst>
              </a:rPr>
              <a:t>INTRODUCTION</a:t>
            </a:r>
            <a:endParaRPr lang="en-IN" sz="2800" b="0" u="sng" cap="none" spc="0" dirty="0">
              <a:ln w="0"/>
              <a:solidFill>
                <a:srgbClr val="7030A0"/>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63DBEF4A-1E72-3EBC-0686-2BC1D14E1929}"/>
              </a:ext>
            </a:extLst>
          </p:cNvPr>
          <p:cNvSpPr txBox="1"/>
          <p:nvPr/>
        </p:nvSpPr>
        <p:spPr>
          <a:xfrm>
            <a:off x="590026" y="906746"/>
            <a:ext cx="10997967"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t>The project on house price prediction is aimed to predict the price of the house with the given features of house.</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The </a:t>
            </a:r>
            <a:r>
              <a:rPr lang="en-IN" b="1" dirty="0"/>
              <a:t>California housing </a:t>
            </a:r>
            <a:r>
              <a:rPr lang="en-IN" dirty="0"/>
              <a:t>dataset is used in the project which is an real time dataset.</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err="1"/>
              <a:t>Jupyter</a:t>
            </a:r>
            <a:r>
              <a:rPr lang="en-IN" dirty="0"/>
              <a:t> Notebook combined with Python scientific libraries are used to make the machine learning model.</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Python libraries used are</a:t>
            </a:r>
          </a:p>
          <a:p>
            <a:pPr marL="742950" lvl="1" indent="-285750">
              <a:buFont typeface="Courier New" panose="02070309020205020404" pitchFamily="49" charset="0"/>
              <a:buChar char="o"/>
            </a:pPr>
            <a:r>
              <a:rPr lang="en-IN" dirty="0"/>
              <a:t>Pandas</a:t>
            </a:r>
          </a:p>
          <a:p>
            <a:pPr marL="742950" lvl="1" indent="-285750">
              <a:buFont typeface="Courier New" panose="02070309020205020404" pitchFamily="49" charset="0"/>
              <a:buChar char="o"/>
            </a:pPr>
            <a:r>
              <a:rPr lang="en-IN" dirty="0" err="1"/>
              <a:t>Sklearn</a:t>
            </a:r>
            <a:endParaRPr lang="en-IN" dirty="0"/>
          </a:p>
          <a:p>
            <a:pPr marL="742950" lvl="1" indent="-285750">
              <a:buFont typeface="Courier New" panose="02070309020205020404" pitchFamily="49" charset="0"/>
              <a:buChar char="o"/>
            </a:pPr>
            <a:r>
              <a:rPr lang="en-IN" dirty="0"/>
              <a:t>Matplotlib</a:t>
            </a:r>
          </a:p>
          <a:p>
            <a:pPr marL="742950" lvl="1" indent="-285750">
              <a:buFont typeface="Courier New" panose="02070309020205020404" pitchFamily="49" charset="0"/>
              <a:buChar char="o"/>
            </a:pPr>
            <a:r>
              <a:rPr lang="en-IN" dirty="0"/>
              <a:t>Seaborn</a:t>
            </a:r>
          </a:p>
          <a:p>
            <a:pPr marL="742950" lvl="1" indent="-285750">
              <a:buFont typeface="Courier New" panose="02070309020205020404" pitchFamily="49" charset="0"/>
              <a:buChar char="o"/>
            </a:pPr>
            <a:r>
              <a:rPr lang="en-IN" dirty="0" err="1"/>
              <a:t>Xgboost</a:t>
            </a:r>
            <a:endParaRPr lang="en-IN" dirty="0"/>
          </a:p>
          <a:p>
            <a:pPr lvl="1"/>
            <a:r>
              <a:rPr lang="en-IN" dirty="0"/>
              <a:t>  </a:t>
            </a:r>
            <a:endParaRPr lang="en-US" b="1" dirty="0"/>
          </a:p>
        </p:txBody>
      </p:sp>
      <p:sp>
        <p:nvSpPr>
          <p:cNvPr id="6" name="TextBox 5">
            <a:extLst>
              <a:ext uri="{FF2B5EF4-FFF2-40B4-BE49-F238E27FC236}">
                <a16:creationId xmlns:a16="http://schemas.microsoft.com/office/drawing/2014/main" id="{E89C0C5C-8989-7C34-382D-6ACE4B148EC9}"/>
              </a:ext>
            </a:extLst>
          </p:cNvPr>
          <p:cNvSpPr txBox="1"/>
          <p:nvPr/>
        </p:nvSpPr>
        <p:spPr>
          <a:xfrm>
            <a:off x="729842" y="4479721"/>
            <a:ext cx="10561740" cy="1477328"/>
          </a:xfrm>
          <a:prstGeom prst="rect">
            <a:avLst/>
          </a:prstGeom>
          <a:noFill/>
        </p:spPr>
        <p:txBody>
          <a:bodyPr wrap="square" rtlCol="0">
            <a:spAutoFit/>
          </a:bodyPr>
          <a:lstStyle/>
          <a:p>
            <a:pPr marL="285750" indent="-285750">
              <a:buFont typeface="Wingdings" panose="05000000000000000000" pitchFamily="2" charset="2"/>
              <a:buChar char="§"/>
            </a:pPr>
            <a:r>
              <a:rPr lang="en-US" b="1" dirty="0" err="1"/>
              <a:t>XGBRegressor</a:t>
            </a:r>
            <a:r>
              <a:rPr lang="en-US" b="1" dirty="0"/>
              <a:t> </a:t>
            </a:r>
            <a:r>
              <a:rPr lang="en-US" dirty="0"/>
              <a:t>is the machine learning model that is trained and tested for predicting house prices in the project</a:t>
            </a:r>
          </a:p>
          <a:p>
            <a:pPr marL="285750" indent="-285750">
              <a:buFont typeface="Wingdings" panose="05000000000000000000" pitchFamily="2" charset="2"/>
              <a:buChar char="§"/>
            </a:pPr>
            <a:endParaRPr lang="en-IN" b="1" dirty="0"/>
          </a:p>
          <a:p>
            <a:pPr marL="285750" indent="-285750">
              <a:buFont typeface="Wingdings" panose="05000000000000000000" pitchFamily="2" charset="2"/>
              <a:buChar char="§"/>
            </a:pPr>
            <a:r>
              <a:rPr lang="en-IN" dirty="0"/>
              <a:t>Evaluation of the model is done by calculating </a:t>
            </a:r>
            <a:r>
              <a:rPr lang="en-IN" b="1" dirty="0" err="1"/>
              <a:t>Rsquare</a:t>
            </a:r>
            <a:r>
              <a:rPr lang="en-IN" b="1" dirty="0"/>
              <a:t> error </a:t>
            </a:r>
            <a:r>
              <a:rPr lang="en-IN" dirty="0"/>
              <a:t>and </a:t>
            </a:r>
            <a:r>
              <a:rPr lang="en-IN" b="1" dirty="0"/>
              <a:t>Mean absolute error</a:t>
            </a:r>
            <a:r>
              <a:rPr lang="en-IN" dirty="0"/>
              <a:t> and graphs are drawn for better understanding.</a:t>
            </a:r>
          </a:p>
        </p:txBody>
      </p:sp>
    </p:spTree>
    <p:extLst>
      <p:ext uri="{BB962C8B-B14F-4D97-AF65-F5344CB8AC3E}">
        <p14:creationId xmlns:p14="http://schemas.microsoft.com/office/powerpoint/2010/main" val="2178165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3952CE-BA89-A4A0-5ECC-413BAFA11486}"/>
              </a:ext>
            </a:extLst>
          </p:cNvPr>
          <p:cNvSpPr/>
          <p:nvPr/>
        </p:nvSpPr>
        <p:spPr>
          <a:xfrm>
            <a:off x="481802" y="316414"/>
            <a:ext cx="2772297" cy="523220"/>
          </a:xfrm>
          <a:prstGeom prst="rect">
            <a:avLst/>
          </a:prstGeom>
          <a:noFill/>
        </p:spPr>
        <p:txBody>
          <a:bodyPr wrap="none" lIns="91440" tIns="45720" rIns="91440" bIns="45720">
            <a:spAutoFit/>
          </a:bodyPr>
          <a:lstStyle/>
          <a:p>
            <a:pPr algn="ctr"/>
            <a:r>
              <a:rPr lang="en-US" sz="2800" b="0" u="sng" cap="none" spc="0" dirty="0">
                <a:ln w="0"/>
                <a:solidFill>
                  <a:srgbClr val="7030A0"/>
                </a:solidFill>
                <a:effectLst>
                  <a:outerShdw blurRad="38100" dist="25400" dir="5400000" algn="ctr" rotWithShape="0">
                    <a:srgbClr val="6E747A">
                      <a:alpha val="43000"/>
                    </a:srgbClr>
                  </a:outerShdw>
                </a:effectLst>
              </a:rPr>
              <a:t>METHODOLOGY</a:t>
            </a:r>
          </a:p>
        </p:txBody>
      </p:sp>
      <p:graphicFrame>
        <p:nvGraphicFramePr>
          <p:cNvPr id="8" name="Content Placeholder 3" descr="Placeholder Timeline">
            <a:extLst>
              <a:ext uri="{FF2B5EF4-FFF2-40B4-BE49-F238E27FC236}">
                <a16:creationId xmlns:a16="http://schemas.microsoft.com/office/drawing/2014/main" id="{5D794478-0046-A59F-ABE2-EC105B7CD2F9}"/>
              </a:ext>
            </a:extLst>
          </p:cNvPr>
          <p:cNvGraphicFramePr>
            <a:graphicFrameLocks/>
          </p:cNvGraphicFramePr>
          <p:nvPr>
            <p:extLst>
              <p:ext uri="{D42A27DB-BD31-4B8C-83A1-F6EECF244321}">
                <p14:modId xmlns:p14="http://schemas.microsoft.com/office/powerpoint/2010/main" val="771922415"/>
              </p:ext>
            </p:extLst>
          </p:nvPr>
        </p:nvGraphicFramePr>
        <p:xfrm>
          <a:off x="838199" y="1825625"/>
          <a:ext cx="1085605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788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3952CE-BA89-A4A0-5ECC-413BAFA11486}"/>
              </a:ext>
            </a:extLst>
          </p:cNvPr>
          <p:cNvSpPr/>
          <p:nvPr/>
        </p:nvSpPr>
        <p:spPr>
          <a:xfrm>
            <a:off x="499523" y="291247"/>
            <a:ext cx="2552302" cy="523220"/>
          </a:xfrm>
          <a:prstGeom prst="rect">
            <a:avLst/>
          </a:prstGeom>
          <a:noFill/>
        </p:spPr>
        <p:txBody>
          <a:bodyPr wrap="none" lIns="91440" tIns="45720" rIns="91440" bIns="45720">
            <a:spAutoFit/>
          </a:bodyPr>
          <a:lstStyle/>
          <a:p>
            <a:pPr algn="ctr"/>
            <a:r>
              <a:rPr lang="en-US" sz="2800" u="sng" dirty="0">
                <a:ln w="0"/>
                <a:solidFill>
                  <a:srgbClr val="7030A0"/>
                </a:solidFill>
                <a:effectLst>
                  <a:outerShdw blurRad="38100" dist="25400" dir="5400000" algn="ctr" rotWithShape="0">
                    <a:srgbClr val="6E747A">
                      <a:alpha val="43000"/>
                    </a:srgbClr>
                  </a:outerShdw>
                </a:effectLst>
              </a:rPr>
              <a:t>DESCRIPRTION</a:t>
            </a:r>
            <a:endParaRPr lang="en-US" sz="2800" b="0" u="sng" cap="none" spc="0" dirty="0">
              <a:ln w="0"/>
              <a:solidFill>
                <a:srgbClr val="7030A0"/>
              </a:solidFill>
              <a:effectLst>
                <a:outerShdw blurRad="38100" dist="25400" dir="5400000" algn="ctr" rotWithShape="0">
                  <a:srgbClr val="6E747A">
                    <a:alpha val="43000"/>
                  </a:srgbClr>
                </a:outerShdw>
              </a:effectLst>
            </a:endParaRPr>
          </a:p>
        </p:txBody>
      </p:sp>
      <p:sp>
        <p:nvSpPr>
          <p:cNvPr id="2" name="TextBox 1">
            <a:extLst>
              <a:ext uri="{FF2B5EF4-FFF2-40B4-BE49-F238E27FC236}">
                <a16:creationId xmlns:a16="http://schemas.microsoft.com/office/drawing/2014/main" id="{F52D5B81-EE09-2BA2-B422-4A234E29436C}"/>
              </a:ext>
            </a:extLst>
          </p:cNvPr>
          <p:cNvSpPr txBox="1"/>
          <p:nvPr/>
        </p:nvSpPr>
        <p:spPr>
          <a:xfrm>
            <a:off x="595618" y="931178"/>
            <a:ext cx="10947633" cy="4801314"/>
          </a:xfrm>
          <a:prstGeom prst="rect">
            <a:avLst/>
          </a:prstGeom>
          <a:noFill/>
        </p:spPr>
        <p:txBody>
          <a:bodyPr wrap="square" rtlCol="0">
            <a:spAutoFit/>
          </a:bodyPr>
          <a:lstStyle/>
          <a:p>
            <a:pPr marL="342900" indent="-342900">
              <a:buFont typeface="+mj-lt"/>
              <a:buAutoNum type="arabicPeriod"/>
            </a:pPr>
            <a:r>
              <a:rPr lang="en-US" dirty="0"/>
              <a:t>The first step of the project is to import the necessary libraries into the environment </a:t>
            </a:r>
          </a:p>
          <a:p>
            <a:pPr marL="342900" indent="-342900">
              <a:buFont typeface="+mj-lt"/>
              <a:buAutoNum type="arabicPeriod"/>
            </a:pPr>
            <a:endParaRPr lang="en-US" dirty="0"/>
          </a:p>
          <a:p>
            <a:pPr marL="342900" indent="-342900">
              <a:buFont typeface="+mj-lt"/>
              <a:buAutoNum type="arabicPeriod"/>
            </a:pPr>
            <a:r>
              <a:rPr lang="en-US" dirty="0"/>
              <a:t>The second step is to load the dataset. Here the dataset is present in </a:t>
            </a:r>
            <a:r>
              <a:rPr lang="en-US" dirty="0" err="1"/>
              <a:t>sklearn</a:t>
            </a:r>
            <a:r>
              <a:rPr lang="en-US" dirty="0"/>
              <a:t> library so it was directly loaded into the environment using fetch() function from </a:t>
            </a:r>
            <a:r>
              <a:rPr lang="en-US" dirty="0" err="1"/>
              <a:t>sklearn</a:t>
            </a:r>
            <a:r>
              <a:rPr lang="en-US" dirty="0"/>
              <a:t> library.</a:t>
            </a:r>
          </a:p>
          <a:p>
            <a:pPr marL="342900" indent="-342900">
              <a:buFont typeface="+mj-lt"/>
              <a:buAutoNum type="arabicPeriod"/>
            </a:pPr>
            <a:endParaRPr lang="en-IN" dirty="0"/>
          </a:p>
          <a:p>
            <a:pPr marL="342900" indent="-342900">
              <a:buFont typeface="+mj-lt"/>
              <a:buAutoNum type="arabicPeriod"/>
            </a:pPr>
            <a:r>
              <a:rPr lang="en-IN" dirty="0"/>
              <a:t>The third step is data pre-processing. Here the raw data was converted into pandas </a:t>
            </a:r>
            <a:r>
              <a:rPr lang="en-IN" dirty="0" err="1"/>
              <a:t>dataframe</a:t>
            </a:r>
            <a:r>
              <a:rPr lang="en-IN" dirty="0"/>
              <a:t>. First only the features are converted into </a:t>
            </a:r>
            <a:r>
              <a:rPr lang="en-IN" dirty="0" err="1"/>
              <a:t>dataframe</a:t>
            </a:r>
            <a:r>
              <a:rPr lang="en-IN" dirty="0"/>
              <a:t> from the entire raw data and after targets were converted into </a:t>
            </a:r>
            <a:r>
              <a:rPr lang="en-IN" dirty="0" err="1"/>
              <a:t>dataframe</a:t>
            </a:r>
            <a:r>
              <a:rPr lang="en-IN" dirty="0"/>
              <a:t>. At last the two data </a:t>
            </a:r>
            <a:r>
              <a:rPr lang="en-IN" dirty="0" err="1"/>
              <a:t>dataframes</a:t>
            </a:r>
            <a:r>
              <a:rPr lang="en-IN" dirty="0"/>
              <a:t> are combined to form the original </a:t>
            </a:r>
            <a:r>
              <a:rPr lang="en-IN" dirty="0" err="1"/>
              <a:t>dataframe</a:t>
            </a:r>
            <a:r>
              <a:rPr lang="en-IN" dirty="0"/>
              <a:t> using </a:t>
            </a:r>
            <a:r>
              <a:rPr lang="en-IN" dirty="0" err="1"/>
              <a:t>concat</a:t>
            </a:r>
            <a:r>
              <a:rPr lang="en-IN" dirty="0"/>
              <a:t>() function. Null values were analysed and some basic stats of data were drawn.</a:t>
            </a:r>
          </a:p>
          <a:p>
            <a:pPr marL="342900" indent="-342900">
              <a:buFont typeface="+mj-lt"/>
              <a:buAutoNum type="arabicPeriod"/>
            </a:pPr>
            <a:endParaRPr lang="en-IN" dirty="0"/>
          </a:p>
          <a:p>
            <a:pPr marL="342900" indent="-342900">
              <a:buFont typeface="+mj-lt"/>
              <a:buAutoNum type="arabicPeriod"/>
            </a:pPr>
            <a:r>
              <a:rPr lang="en-IN" dirty="0"/>
              <a:t>The fourth step is data analysis. Here co-relation of the data between different features of the data is calculated using </a:t>
            </a:r>
            <a:r>
              <a:rPr lang="en-IN" dirty="0" err="1"/>
              <a:t>corr</a:t>
            </a:r>
            <a:r>
              <a:rPr lang="en-IN" dirty="0"/>
              <a:t>() function. A heatmap is constructed to understand the co-relation.</a:t>
            </a:r>
          </a:p>
          <a:p>
            <a:pPr marL="342900" indent="-342900">
              <a:buFont typeface="+mj-lt"/>
              <a:buAutoNum type="arabicPeriod"/>
            </a:pPr>
            <a:endParaRPr lang="en-IN" dirty="0"/>
          </a:p>
          <a:p>
            <a:pPr marL="342900" indent="-342900">
              <a:buFont typeface="+mj-lt"/>
              <a:buAutoNum type="arabicPeriod"/>
            </a:pPr>
            <a:r>
              <a:rPr lang="en-IN" dirty="0"/>
              <a:t>The fifth step is model building. First we split the data into training and testing data. After that we get the desired machine learning model and feed the data to machine learning model.</a:t>
            </a:r>
          </a:p>
          <a:p>
            <a:pPr marL="342900" indent="-342900">
              <a:buFont typeface="+mj-lt"/>
              <a:buAutoNum type="arabicPeriod"/>
            </a:pPr>
            <a:endParaRPr lang="en-IN" dirty="0"/>
          </a:p>
          <a:p>
            <a:pPr marL="342900" indent="-342900">
              <a:buFont typeface="+mj-lt"/>
              <a:buAutoNum type="arabicPeriod"/>
            </a:pPr>
            <a:r>
              <a:rPr lang="en-IN" dirty="0"/>
              <a:t>Next we predict values (prices) for training and testing data using predict() function.  </a:t>
            </a:r>
          </a:p>
        </p:txBody>
      </p:sp>
    </p:spTree>
    <p:extLst>
      <p:ext uri="{BB962C8B-B14F-4D97-AF65-F5344CB8AC3E}">
        <p14:creationId xmlns:p14="http://schemas.microsoft.com/office/powerpoint/2010/main" val="357682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3952CE-BA89-A4A0-5ECC-413BAFA11486}"/>
              </a:ext>
            </a:extLst>
          </p:cNvPr>
          <p:cNvSpPr/>
          <p:nvPr/>
        </p:nvSpPr>
        <p:spPr>
          <a:xfrm>
            <a:off x="595618" y="333192"/>
            <a:ext cx="1376724" cy="523220"/>
          </a:xfrm>
          <a:prstGeom prst="rect">
            <a:avLst/>
          </a:prstGeom>
          <a:noFill/>
        </p:spPr>
        <p:txBody>
          <a:bodyPr wrap="none" lIns="91440" tIns="45720" rIns="91440" bIns="45720">
            <a:spAutoFit/>
          </a:bodyPr>
          <a:lstStyle/>
          <a:p>
            <a:pPr algn="ctr"/>
            <a:r>
              <a:rPr lang="en-US" sz="2800" u="sng" dirty="0">
                <a:ln w="0"/>
                <a:solidFill>
                  <a:srgbClr val="7030A0"/>
                </a:solidFill>
                <a:effectLst>
                  <a:outerShdw blurRad="38100" dist="25400" dir="5400000" algn="ctr" rotWithShape="0">
                    <a:srgbClr val="6E747A">
                      <a:alpha val="43000"/>
                    </a:srgbClr>
                  </a:outerShdw>
                </a:effectLst>
              </a:rPr>
              <a:t>RESULT</a:t>
            </a:r>
            <a:endParaRPr lang="en-US" sz="2800" b="0" u="sng" cap="none" spc="0" dirty="0">
              <a:ln w="0"/>
              <a:solidFill>
                <a:srgbClr val="7030A0"/>
              </a:solidFill>
              <a:effectLst>
                <a:outerShdw blurRad="38100" dist="25400" dir="5400000" algn="ctr" rotWithShape="0">
                  <a:srgbClr val="6E747A">
                    <a:alpha val="43000"/>
                  </a:srgbClr>
                </a:outerShdw>
              </a:effectLst>
            </a:endParaRPr>
          </a:p>
        </p:txBody>
      </p:sp>
      <p:sp>
        <p:nvSpPr>
          <p:cNvPr id="2" name="TextBox 1">
            <a:extLst>
              <a:ext uri="{FF2B5EF4-FFF2-40B4-BE49-F238E27FC236}">
                <a16:creationId xmlns:a16="http://schemas.microsoft.com/office/drawing/2014/main" id="{F52D5B81-EE09-2BA2-B422-4A234E29436C}"/>
              </a:ext>
            </a:extLst>
          </p:cNvPr>
          <p:cNvSpPr txBox="1"/>
          <p:nvPr/>
        </p:nvSpPr>
        <p:spPr>
          <a:xfrm>
            <a:off x="595618" y="931178"/>
            <a:ext cx="10947633" cy="2585323"/>
          </a:xfrm>
          <a:prstGeom prst="rect">
            <a:avLst/>
          </a:prstGeom>
          <a:noFill/>
        </p:spPr>
        <p:txBody>
          <a:bodyPr wrap="square" rtlCol="0">
            <a:spAutoFit/>
          </a:bodyPr>
          <a:lstStyle/>
          <a:p>
            <a:pPr marL="342900" indent="-342900">
              <a:buFont typeface="+mj-lt"/>
              <a:buAutoNum type="arabicPeriod"/>
            </a:pPr>
            <a:r>
              <a:rPr lang="en-US" dirty="0"/>
              <a:t>Results were analyzed by calculating the errors between actual price values and predicted price values.</a:t>
            </a:r>
          </a:p>
          <a:p>
            <a:pPr marL="342900" indent="-342900">
              <a:buFont typeface="+mj-lt"/>
              <a:buAutoNum type="arabicPeriod"/>
            </a:pPr>
            <a:endParaRPr lang="en-US" dirty="0"/>
          </a:p>
          <a:p>
            <a:pPr marL="342900" indent="-342900">
              <a:buFont typeface="+mj-lt"/>
              <a:buAutoNum type="arabicPeriod"/>
            </a:pPr>
            <a:r>
              <a:rPr lang="en-IN" dirty="0"/>
              <a:t>For this </a:t>
            </a:r>
            <a:r>
              <a:rPr lang="en-IN" b="1" dirty="0" err="1"/>
              <a:t>Rsquare</a:t>
            </a:r>
            <a:r>
              <a:rPr lang="en-IN" b="1" dirty="0"/>
              <a:t> error </a:t>
            </a:r>
            <a:r>
              <a:rPr lang="en-IN" dirty="0"/>
              <a:t>and </a:t>
            </a:r>
            <a:r>
              <a:rPr lang="en-IN" b="1" dirty="0"/>
              <a:t>Mean absolute error</a:t>
            </a:r>
            <a:r>
              <a:rPr lang="en-IN" dirty="0"/>
              <a:t> were calculated.</a:t>
            </a:r>
          </a:p>
          <a:p>
            <a:pPr marL="342900" indent="-342900">
              <a:buFont typeface="+mj-lt"/>
              <a:buAutoNum type="arabicPeriod"/>
            </a:pPr>
            <a:endParaRPr lang="en-IN" dirty="0"/>
          </a:p>
          <a:p>
            <a:pPr marL="342900" indent="-342900">
              <a:buFont typeface="+mj-lt"/>
              <a:buAutoNum type="arabicPeriod"/>
            </a:pPr>
            <a:r>
              <a:rPr lang="en-IN" dirty="0"/>
              <a:t>For more understanding of the results scatter plots and heatmaps were constructed </a:t>
            </a:r>
            <a:r>
              <a:rPr lang="en-US" dirty="0"/>
              <a:t>between actual price values and predicted price values.</a:t>
            </a:r>
          </a:p>
          <a:p>
            <a:pPr marL="342900" indent="-342900">
              <a:buFont typeface="+mj-lt"/>
              <a:buAutoNum type="arabicPeriod"/>
            </a:pPr>
            <a:endParaRPr lang="en-US" dirty="0"/>
          </a:p>
          <a:p>
            <a:pPr marL="342900" indent="-342900">
              <a:buFont typeface="+mj-lt"/>
              <a:buAutoNum type="arabicPeriod"/>
            </a:pPr>
            <a:r>
              <a:rPr lang="en-US" dirty="0"/>
              <a:t>So, the final results are as follows :</a:t>
            </a:r>
            <a:r>
              <a:rPr lang="en-IN" dirty="0"/>
              <a:t>   </a:t>
            </a:r>
          </a:p>
          <a:p>
            <a:pPr marL="342900" indent="-342900">
              <a:buFont typeface="+mj-lt"/>
              <a:buAutoNum type="arabicPeriod"/>
            </a:pPr>
            <a:endParaRPr lang="en-IN" dirty="0"/>
          </a:p>
        </p:txBody>
      </p:sp>
      <p:pic>
        <p:nvPicPr>
          <p:cNvPr id="4" name="Picture 3">
            <a:extLst>
              <a:ext uri="{FF2B5EF4-FFF2-40B4-BE49-F238E27FC236}">
                <a16:creationId xmlns:a16="http://schemas.microsoft.com/office/drawing/2014/main" id="{83887AE4-990D-F417-4B1F-288EED5F8A8F}"/>
              </a:ext>
            </a:extLst>
          </p:cNvPr>
          <p:cNvPicPr>
            <a:picLocks noChangeAspect="1"/>
          </p:cNvPicPr>
          <p:nvPr/>
        </p:nvPicPr>
        <p:blipFill>
          <a:blip r:embed="rId2"/>
          <a:stretch>
            <a:fillRect/>
          </a:stretch>
        </p:blipFill>
        <p:spPr>
          <a:xfrm>
            <a:off x="1083394" y="3295465"/>
            <a:ext cx="4906345" cy="1167478"/>
          </a:xfrm>
          <a:prstGeom prst="rect">
            <a:avLst/>
          </a:prstGeom>
        </p:spPr>
      </p:pic>
      <p:pic>
        <p:nvPicPr>
          <p:cNvPr id="6" name="Picture 5">
            <a:extLst>
              <a:ext uri="{FF2B5EF4-FFF2-40B4-BE49-F238E27FC236}">
                <a16:creationId xmlns:a16="http://schemas.microsoft.com/office/drawing/2014/main" id="{6B66D091-BF6B-BC3D-255D-70077EBA16D9}"/>
              </a:ext>
            </a:extLst>
          </p:cNvPr>
          <p:cNvPicPr>
            <a:picLocks noChangeAspect="1"/>
          </p:cNvPicPr>
          <p:nvPr/>
        </p:nvPicPr>
        <p:blipFill>
          <a:blip r:embed="rId3"/>
          <a:stretch>
            <a:fillRect/>
          </a:stretch>
        </p:blipFill>
        <p:spPr>
          <a:xfrm>
            <a:off x="6096000" y="3295465"/>
            <a:ext cx="5231430" cy="1234590"/>
          </a:xfrm>
          <a:prstGeom prst="rect">
            <a:avLst/>
          </a:prstGeom>
        </p:spPr>
      </p:pic>
      <p:pic>
        <p:nvPicPr>
          <p:cNvPr id="9" name="Picture 8">
            <a:extLst>
              <a:ext uri="{FF2B5EF4-FFF2-40B4-BE49-F238E27FC236}">
                <a16:creationId xmlns:a16="http://schemas.microsoft.com/office/drawing/2014/main" id="{8805489F-4EBF-D417-4398-FE5DCC167D0D}"/>
              </a:ext>
            </a:extLst>
          </p:cNvPr>
          <p:cNvPicPr>
            <a:picLocks noChangeAspect="1"/>
          </p:cNvPicPr>
          <p:nvPr/>
        </p:nvPicPr>
        <p:blipFill>
          <a:blip r:embed="rId4"/>
          <a:stretch>
            <a:fillRect/>
          </a:stretch>
        </p:blipFill>
        <p:spPr>
          <a:xfrm>
            <a:off x="5989739" y="4678958"/>
            <a:ext cx="2348918" cy="1830899"/>
          </a:xfrm>
          <a:prstGeom prst="rect">
            <a:avLst/>
          </a:prstGeom>
        </p:spPr>
      </p:pic>
      <p:pic>
        <p:nvPicPr>
          <p:cNvPr id="11" name="Picture 10">
            <a:extLst>
              <a:ext uri="{FF2B5EF4-FFF2-40B4-BE49-F238E27FC236}">
                <a16:creationId xmlns:a16="http://schemas.microsoft.com/office/drawing/2014/main" id="{44F89E48-FE6A-50CC-269F-78B343DEC574}"/>
              </a:ext>
            </a:extLst>
          </p:cNvPr>
          <p:cNvPicPr>
            <a:picLocks noChangeAspect="1"/>
          </p:cNvPicPr>
          <p:nvPr/>
        </p:nvPicPr>
        <p:blipFill>
          <a:blip r:embed="rId5"/>
          <a:stretch>
            <a:fillRect/>
          </a:stretch>
        </p:blipFill>
        <p:spPr>
          <a:xfrm>
            <a:off x="8711715" y="4726622"/>
            <a:ext cx="2449586" cy="1735570"/>
          </a:xfrm>
          <a:prstGeom prst="rect">
            <a:avLst/>
          </a:prstGeom>
        </p:spPr>
      </p:pic>
      <p:pic>
        <p:nvPicPr>
          <p:cNvPr id="13" name="Picture 12">
            <a:extLst>
              <a:ext uri="{FF2B5EF4-FFF2-40B4-BE49-F238E27FC236}">
                <a16:creationId xmlns:a16="http://schemas.microsoft.com/office/drawing/2014/main" id="{20F605A6-0D26-EEFD-B80B-4E45B5B854C9}"/>
              </a:ext>
            </a:extLst>
          </p:cNvPr>
          <p:cNvPicPr>
            <a:picLocks noChangeAspect="1"/>
          </p:cNvPicPr>
          <p:nvPr/>
        </p:nvPicPr>
        <p:blipFill>
          <a:blip r:embed="rId6"/>
          <a:stretch>
            <a:fillRect/>
          </a:stretch>
        </p:blipFill>
        <p:spPr>
          <a:xfrm>
            <a:off x="1030700" y="4530055"/>
            <a:ext cx="2232618" cy="1979802"/>
          </a:xfrm>
          <a:prstGeom prst="rect">
            <a:avLst/>
          </a:prstGeom>
        </p:spPr>
      </p:pic>
      <p:pic>
        <p:nvPicPr>
          <p:cNvPr id="15" name="Picture 14">
            <a:extLst>
              <a:ext uri="{FF2B5EF4-FFF2-40B4-BE49-F238E27FC236}">
                <a16:creationId xmlns:a16="http://schemas.microsoft.com/office/drawing/2014/main" id="{6D7D8BF5-A00B-4731-B84D-6949B19F89F0}"/>
              </a:ext>
            </a:extLst>
          </p:cNvPr>
          <p:cNvPicPr>
            <a:picLocks noChangeAspect="1"/>
          </p:cNvPicPr>
          <p:nvPr/>
        </p:nvPicPr>
        <p:blipFill>
          <a:blip r:embed="rId7"/>
          <a:stretch>
            <a:fillRect/>
          </a:stretch>
        </p:blipFill>
        <p:spPr>
          <a:xfrm>
            <a:off x="3294291" y="4530055"/>
            <a:ext cx="2494114" cy="1932137"/>
          </a:xfrm>
          <a:prstGeom prst="rect">
            <a:avLst/>
          </a:prstGeom>
        </p:spPr>
      </p:pic>
    </p:spTree>
    <p:extLst>
      <p:ext uri="{BB962C8B-B14F-4D97-AF65-F5344CB8AC3E}">
        <p14:creationId xmlns:p14="http://schemas.microsoft.com/office/powerpoint/2010/main" val="367506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3952CE-BA89-A4A0-5ECC-413BAFA11486}"/>
              </a:ext>
            </a:extLst>
          </p:cNvPr>
          <p:cNvSpPr/>
          <p:nvPr/>
        </p:nvSpPr>
        <p:spPr>
          <a:xfrm>
            <a:off x="595618" y="348143"/>
            <a:ext cx="2348720" cy="523220"/>
          </a:xfrm>
          <a:prstGeom prst="rect">
            <a:avLst/>
          </a:prstGeom>
          <a:noFill/>
        </p:spPr>
        <p:txBody>
          <a:bodyPr wrap="none" lIns="91440" tIns="45720" rIns="91440" bIns="45720">
            <a:spAutoFit/>
          </a:bodyPr>
          <a:lstStyle/>
          <a:p>
            <a:pPr algn="ctr"/>
            <a:r>
              <a:rPr lang="en-US" sz="2800" b="0" u="sng" cap="none" spc="0" dirty="0">
                <a:ln w="0"/>
                <a:solidFill>
                  <a:srgbClr val="7030A0"/>
                </a:solidFill>
                <a:effectLst>
                  <a:outerShdw blurRad="38100" dist="25400" dir="5400000" algn="ctr" rotWithShape="0">
                    <a:srgbClr val="6E747A">
                      <a:alpha val="43000"/>
                    </a:srgbClr>
                  </a:outerShdw>
                </a:effectLst>
              </a:rPr>
              <a:t>CONCLUSION</a:t>
            </a:r>
          </a:p>
        </p:txBody>
      </p:sp>
      <p:sp>
        <p:nvSpPr>
          <p:cNvPr id="2" name="TextBox 1">
            <a:extLst>
              <a:ext uri="{FF2B5EF4-FFF2-40B4-BE49-F238E27FC236}">
                <a16:creationId xmlns:a16="http://schemas.microsoft.com/office/drawing/2014/main" id="{F52D5B81-EE09-2BA2-B422-4A234E29436C}"/>
              </a:ext>
            </a:extLst>
          </p:cNvPr>
          <p:cNvSpPr txBox="1"/>
          <p:nvPr/>
        </p:nvSpPr>
        <p:spPr>
          <a:xfrm>
            <a:off x="595618" y="931178"/>
            <a:ext cx="10947633" cy="1200329"/>
          </a:xfrm>
          <a:prstGeom prst="rect">
            <a:avLst/>
          </a:prstGeom>
          <a:noFill/>
        </p:spPr>
        <p:txBody>
          <a:bodyPr wrap="square" rtlCol="0">
            <a:spAutoFit/>
          </a:bodyPr>
          <a:lstStyle/>
          <a:p>
            <a:r>
              <a:rPr lang="en-US" dirty="0"/>
              <a:t>		</a:t>
            </a:r>
          </a:p>
          <a:p>
            <a:r>
              <a:rPr lang="en-US" dirty="0"/>
              <a:t>From the above results we can say that, machine learning model performs well on both training and testing data.</a:t>
            </a:r>
          </a:p>
          <a:p>
            <a:r>
              <a:rPr lang="en-US" dirty="0"/>
              <a:t>The accuracy of the model can be still improved by pre-processing data and using some dimensionality reduction techniques. This way we can use machine learning for prediction of house prices.  </a:t>
            </a:r>
            <a:endParaRPr lang="en-IN" dirty="0"/>
          </a:p>
        </p:txBody>
      </p:sp>
      <p:sp>
        <p:nvSpPr>
          <p:cNvPr id="5" name="Rectangle 4">
            <a:extLst>
              <a:ext uri="{FF2B5EF4-FFF2-40B4-BE49-F238E27FC236}">
                <a16:creationId xmlns:a16="http://schemas.microsoft.com/office/drawing/2014/main" id="{AD439C5A-5A12-4975-529B-28208719B913}"/>
              </a:ext>
            </a:extLst>
          </p:cNvPr>
          <p:cNvSpPr/>
          <p:nvPr/>
        </p:nvSpPr>
        <p:spPr>
          <a:xfrm>
            <a:off x="595618" y="2346121"/>
            <a:ext cx="2313454" cy="523220"/>
          </a:xfrm>
          <a:prstGeom prst="rect">
            <a:avLst/>
          </a:prstGeom>
          <a:noFill/>
        </p:spPr>
        <p:txBody>
          <a:bodyPr wrap="none" lIns="91440" tIns="45720" rIns="91440" bIns="45720">
            <a:spAutoFit/>
          </a:bodyPr>
          <a:lstStyle/>
          <a:p>
            <a:pPr algn="ctr"/>
            <a:r>
              <a:rPr lang="en-US" sz="2800" b="0" u="sng" cap="none" spc="0" dirty="0">
                <a:ln w="0"/>
                <a:solidFill>
                  <a:srgbClr val="7030A0"/>
                </a:solidFill>
                <a:effectLst>
                  <a:outerShdw blurRad="38100" dist="25400" dir="5400000" algn="ctr" rotWithShape="0">
                    <a:srgbClr val="6E747A">
                      <a:alpha val="43000"/>
                    </a:srgbClr>
                  </a:outerShdw>
                </a:effectLst>
              </a:rPr>
              <a:t>REFERENCES</a:t>
            </a:r>
          </a:p>
        </p:txBody>
      </p:sp>
      <p:sp>
        <p:nvSpPr>
          <p:cNvPr id="8" name="TextBox 7">
            <a:extLst>
              <a:ext uri="{FF2B5EF4-FFF2-40B4-BE49-F238E27FC236}">
                <a16:creationId xmlns:a16="http://schemas.microsoft.com/office/drawing/2014/main" id="{E3354F5A-0EF5-9B8F-FC39-2E7B2F5EBF2B}"/>
              </a:ext>
            </a:extLst>
          </p:cNvPr>
          <p:cNvSpPr txBox="1"/>
          <p:nvPr/>
        </p:nvSpPr>
        <p:spPr>
          <a:xfrm>
            <a:off x="788564" y="3212983"/>
            <a:ext cx="8103765" cy="646331"/>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w</a:t>
            </a:r>
            <a:r>
              <a:rPr lang="en-IN" dirty="0">
                <a:hlinkClick r:id="rId2"/>
              </a:rPr>
              <a:t>ww.kaggle.com</a:t>
            </a:r>
            <a:r>
              <a:rPr lang="en-IN" dirty="0"/>
              <a:t>  - for dataset</a:t>
            </a:r>
          </a:p>
          <a:p>
            <a:pPr marL="285750" indent="-285750">
              <a:buFont typeface="Arial" panose="020B0604020202020204" pitchFamily="34" charset="0"/>
              <a:buChar char="•"/>
            </a:pPr>
            <a:r>
              <a:rPr lang="en-IN" dirty="0">
                <a:hlinkClick r:id="rId3"/>
              </a:rPr>
              <a:t>www.w3schools.com/python/pandas</a:t>
            </a:r>
            <a:r>
              <a:rPr lang="en-IN" dirty="0"/>
              <a:t> - for pandas and data pre-processing</a:t>
            </a:r>
          </a:p>
        </p:txBody>
      </p:sp>
    </p:spTree>
    <p:extLst>
      <p:ext uri="{BB962C8B-B14F-4D97-AF65-F5344CB8AC3E}">
        <p14:creationId xmlns:p14="http://schemas.microsoft.com/office/powerpoint/2010/main" val="157300248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378</TotalTime>
  <Words>724</Words>
  <Application>Microsoft Office PowerPoint</Application>
  <PresentationFormat>Widescreen</PresentationFormat>
  <Paragraphs>83</Paragraphs>
  <Slides>8</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vt:i4>
      </vt:variant>
    </vt:vector>
  </HeadingPairs>
  <TitlesOfParts>
    <vt:vector size="22" baseType="lpstr">
      <vt:lpstr>Arial</vt:lpstr>
      <vt:lpstr>Bookman Old Style</vt:lpstr>
      <vt:lpstr>Calibri</vt:lpstr>
      <vt:lpstr>Calisto MT</vt:lpstr>
      <vt:lpstr>Corbel</vt:lpstr>
      <vt:lpstr>Courier New</vt:lpstr>
      <vt:lpstr>Franklin Gothic Book</vt:lpstr>
      <vt:lpstr>Impact</vt:lpstr>
      <vt:lpstr>Wingdings</vt:lpstr>
      <vt:lpstr>Wingdings 2</vt:lpstr>
      <vt:lpstr>1_RetrospectVTI</vt:lpstr>
      <vt:lpstr>Slate</vt:lpstr>
      <vt:lpstr>Main Event</vt:lpstr>
      <vt:lpstr>Basis</vt:lpstr>
      <vt:lpstr>HOUSE PRICE PREDICTON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PREDICTON</dc:title>
  <dc:creator>M Zethindra</dc:creator>
  <cp:lastModifiedBy>M Zethindra</cp:lastModifiedBy>
  <cp:revision>3</cp:revision>
  <dcterms:created xsi:type="dcterms:W3CDTF">2022-09-02T01:32:27Z</dcterms:created>
  <dcterms:modified xsi:type="dcterms:W3CDTF">2022-09-03T18:36:46Z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